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87"/>
    <p:restoredTop sz="94695"/>
  </p:normalViewPr>
  <p:slideViewPr>
    <p:cSldViewPr snapToGrid="0">
      <p:cViewPr>
        <p:scale>
          <a:sx n="100" d="100"/>
          <a:sy n="100" d="100"/>
        </p:scale>
        <p:origin x="760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649544-24DA-8E4B-86F0-7FBCE232460B}" type="datetimeFigureOut">
              <a:rPr lang="pt-PT" smtClean="0"/>
              <a:t>05/04/25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29F545-8FCD-D64D-8B25-09DEA65E613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72514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9F545-8FCD-D64D-8B25-09DEA65E6132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36513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F84C6B-514C-622D-0146-2D26830124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EC5B503-BB93-AB20-DAF9-55A932C552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2F8DF085-E368-D0F5-0543-51C2EE109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53F7F-F22C-BC41-8554-741915DB4461}" type="datetimeFigureOut">
              <a:rPr lang="pt-PT" smtClean="0"/>
              <a:t>05/04/25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861E47C-8060-7298-91BD-660954B0B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832B8527-741E-1EF0-F2D5-F2C001877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59E3-0919-164A-9A75-FEBC72FBC41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59635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C58F9E-57C8-BEAC-308A-75635235E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EA8A410E-A8B6-993F-89A2-22B682315B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8F9FA3E-A6B4-1253-DC69-CE52841AD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53F7F-F22C-BC41-8554-741915DB4461}" type="datetimeFigureOut">
              <a:rPr lang="pt-PT" smtClean="0"/>
              <a:t>06/04/25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2358AD6-EF40-E1FA-72B8-E1684CDCC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8C7E1B7A-ECCF-93A4-6DA9-27E389B4B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59E3-0919-164A-9A75-FEBC72FBC41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08602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1363EE6-799A-BD99-68CC-2DA4EBFDBC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718D8DE9-720B-B170-C3AE-D9B06CF36F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C99E123-B563-3AA2-1419-3129B469E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53F7F-F22C-BC41-8554-741915DB4461}" type="datetimeFigureOut">
              <a:rPr lang="pt-PT" smtClean="0"/>
              <a:t>06/04/25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4C938CB-026E-5CAE-6AEB-A3E222E69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A6100A5-070C-DBA5-F444-518BA4307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59E3-0919-164A-9A75-FEBC72FBC41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41495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599FAE-94AA-0736-C52E-6D6FDCC50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714985AA-DCBB-7A61-DC88-6EC1A05BDE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08B0C88F-FADF-5DF3-104B-8EC141500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53F7F-F22C-BC41-8554-741915DB4461}" type="datetimeFigureOut">
              <a:rPr lang="pt-PT" smtClean="0"/>
              <a:t>06/04/25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645D4790-DF15-31E3-4B45-C9F62DF47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8FB6CEBC-EE2E-B641-FA8E-53E8E1044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59E3-0919-164A-9A75-FEBC72FBC41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96857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856623-9B68-854F-43B6-2DBAA8659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932D9CB1-EDF0-83F9-9739-A3AB435A1B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111D3BE9-38CD-4393-B523-586ED6AF1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53F7F-F22C-BC41-8554-741915DB4461}" type="datetimeFigureOut">
              <a:rPr lang="pt-PT" smtClean="0"/>
              <a:t>06/04/25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B0704C4-F0DF-EB0A-90E2-F1E459C97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A048393-DA26-A50F-CB55-249B387FE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59E3-0919-164A-9A75-FEBC72FBC41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32572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31A05D-5D3F-9FFA-17A4-2E25C83B5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3513A4CD-CD8B-37E0-2176-58AA2A1522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91A8075E-D9DE-B012-E624-957D7ABB23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25C5CA67-9FBB-DB8F-EB25-BF467D9D0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53F7F-F22C-BC41-8554-741915DB4461}" type="datetimeFigureOut">
              <a:rPr lang="pt-PT" smtClean="0"/>
              <a:t>06/04/25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B734B8A0-12AF-CB2D-2292-EAB0A84B2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22D8BA42-9FFB-4DB3-6CB9-63EAD6829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59E3-0919-164A-9A75-FEBC72FBC41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41965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A10C84-DC0B-64E6-F27A-271866524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AEAD077C-BF23-951B-0ADB-F31758B848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30E0AC53-7169-BBD6-F800-02096D241D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BDE6D534-487F-7AD7-92DA-1DBE88BB2F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98938F7D-2E7B-3AA0-9B3A-B7DD33B3A0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F14F3847-EDD4-23B7-7EDF-F6D510172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53F7F-F22C-BC41-8554-741915DB4461}" type="datetimeFigureOut">
              <a:rPr lang="pt-PT" smtClean="0"/>
              <a:t>06/04/25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53CBB843-294F-6CA3-2611-25A29866F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6343C7EB-224F-F34A-4677-B6554031C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59E3-0919-164A-9A75-FEBC72FBC41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51161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2B7E5-5876-5C6B-1B3B-7228A4CF8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84F65162-220C-0302-F873-7D8A32D7A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53F7F-F22C-BC41-8554-741915DB4461}" type="datetimeFigureOut">
              <a:rPr lang="pt-PT" smtClean="0"/>
              <a:t>06/04/25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9A7B3E7B-90AB-35B3-FAE1-F3D5943B3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1FC18B52-38D2-0D37-6BA4-C1247161B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59E3-0919-164A-9A75-FEBC72FBC41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01067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45CDD646-36E8-94FC-3A54-B07BF8CD7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53F7F-F22C-BC41-8554-741915DB4461}" type="datetimeFigureOut">
              <a:rPr lang="pt-PT" smtClean="0"/>
              <a:t>06/04/25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17C98038-2A16-DC29-5572-DC1891A0E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B1E93029-CD9B-116B-1FF2-3F5E54E4D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59E3-0919-164A-9A75-FEBC72FBC41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53459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B6F96E-24C4-EA46-823F-58E8872BE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09F7DA57-CF59-46BB-25CC-FCC7857937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CB3DAD9D-747C-EC5D-7F9D-1A4754687A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E3837594-91CE-0ADB-36EB-A36B7500B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53F7F-F22C-BC41-8554-741915DB4461}" type="datetimeFigureOut">
              <a:rPr lang="pt-PT" smtClean="0"/>
              <a:t>06/04/25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7523CF85-A65C-B292-E2F1-7304CF824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7B98045A-83DC-74E7-2C5C-1D1E8074E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59E3-0919-164A-9A75-FEBC72FBC41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61100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8CB11E-3866-08D4-7351-FEFB95C6F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37CC1B8B-121D-F049-F8DE-59DE4DF28E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100F9888-4BA1-DEF1-8983-D941D05C91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A5D754E1-52FC-DB52-2439-2C8681760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53F7F-F22C-BC41-8554-741915DB4461}" type="datetimeFigureOut">
              <a:rPr lang="pt-PT" smtClean="0"/>
              <a:t>06/04/25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949CB533-3BE0-4BA3-430D-82E25107B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EA811B0-B933-D980-11DB-C40C98168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59E3-0919-164A-9A75-FEBC72FBC41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10374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083145BB-C588-1FA3-4D0A-014FF7BCE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7E0B3BA0-CDCD-A928-DB79-96B16B72E4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8CE711DB-40D1-BDD8-AB8B-ACD6E36CCE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0853F7F-F22C-BC41-8554-741915DB4461}" type="datetimeFigureOut">
              <a:rPr lang="pt-PT" smtClean="0"/>
              <a:t>05/04/25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AB26019-0619-32A3-44B0-96EC70FF76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AD9CC34-C914-F798-3CE2-A44DDFB6F8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12E59E3-0919-164A-9A75-FEBC72FBC41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9580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F222DF0-66C1-BD10-5AD3-BCF8AAEDE6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9659" y="41844"/>
            <a:ext cx="8558211" cy="1487743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CAB7DE15-0CD7-0D5D-8181-502344EFFA92}"/>
              </a:ext>
            </a:extLst>
          </p:cNvPr>
          <p:cNvSpPr txBox="1">
            <a:spLocks/>
          </p:cNvSpPr>
          <p:nvPr/>
        </p:nvSpPr>
        <p:spPr>
          <a:xfrm>
            <a:off x="8631026" y="1214558"/>
            <a:ext cx="2974337" cy="3639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400" b="1" dirty="0">
                <a:solidFill>
                  <a:srgbClr val="000000"/>
                </a:solidFill>
                <a:latin typeface="Nunito" panose="020F0502020204030204" pitchFamily="34" charset="0"/>
              </a:rPr>
              <a:t>Livros de Divulgação Científica</a:t>
            </a:r>
            <a:endParaRPr lang="pt-PT" sz="1400" b="1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BEE2821C-199A-4987-4CE5-65624D40D4C4}"/>
              </a:ext>
            </a:extLst>
          </p:cNvPr>
          <p:cNvSpPr txBox="1">
            <a:spLocks/>
          </p:cNvSpPr>
          <p:nvPr/>
        </p:nvSpPr>
        <p:spPr>
          <a:xfrm>
            <a:off x="0" y="1202246"/>
            <a:ext cx="2974337" cy="3639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400" b="1" dirty="0">
                <a:solidFill>
                  <a:srgbClr val="000000"/>
                </a:solidFill>
                <a:latin typeface="Nunito" panose="020F0502020204030204" pitchFamily="34" charset="0"/>
              </a:rPr>
              <a:t>Arte, Cultura e Ciência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85946C57-BCC8-552C-B2D5-07CDF9FE1526}"/>
              </a:ext>
            </a:extLst>
          </p:cNvPr>
          <p:cNvSpPr txBox="1">
            <a:spLocks/>
          </p:cNvSpPr>
          <p:nvPr/>
        </p:nvSpPr>
        <p:spPr>
          <a:xfrm>
            <a:off x="353381" y="4496416"/>
            <a:ext cx="2974337" cy="3639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1400" b="1" dirty="0">
                <a:solidFill>
                  <a:srgbClr val="000000"/>
                </a:solidFill>
                <a:latin typeface="Nunito" panose="020F0502020204030204" pitchFamily="34" charset="0"/>
              </a:rPr>
              <a:t>Entrevistas</a:t>
            </a:r>
            <a:endParaRPr lang="pt-PT" sz="1400" b="1" dirty="0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9F21E110-AD54-3D2C-164B-061FD41AA8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09" y="4882513"/>
            <a:ext cx="1929197" cy="1925619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4D604EC9-DA52-A3E8-D8BA-0088BE05D0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2677" y="4878422"/>
            <a:ext cx="1925619" cy="1925619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DB386291-32EF-D88F-545B-57B3B3C75B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0451" y="4882513"/>
            <a:ext cx="1921528" cy="1921528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7B38883C-7817-B336-1E52-21987BA519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01519" y="4884844"/>
            <a:ext cx="1935729" cy="1935729"/>
          </a:xfrm>
          <a:prstGeom prst="rect">
            <a:avLst/>
          </a:prstGeom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1D275F52-1061-67D2-141B-BA6F00DD605F}"/>
              </a:ext>
            </a:extLst>
          </p:cNvPr>
          <p:cNvSpPr/>
          <p:nvPr/>
        </p:nvSpPr>
        <p:spPr>
          <a:xfrm>
            <a:off x="7896707" y="134328"/>
            <a:ext cx="3033499" cy="4853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38FC53F-7435-0568-F4AB-5A7BE300C1E2}"/>
              </a:ext>
            </a:extLst>
          </p:cNvPr>
          <p:cNvSpPr txBox="1"/>
          <p:nvPr/>
        </p:nvSpPr>
        <p:spPr>
          <a:xfrm>
            <a:off x="7422870" y="181340"/>
            <a:ext cx="4454659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pt-PT" sz="2400" dirty="0" err="1">
                <a:latin typeface="Nunito" pitchFamily="2" charset="77"/>
              </a:rPr>
              <a:t>comunidadeculturaearte.com</a:t>
            </a:r>
            <a:endParaRPr lang="pt-PT" sz="2400" dirty="0">
              <a:latin typeface="Nunito" pitchFamily="2" charset="77"/>
            </a:endParaRP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B4879930-9BA7-4F2C-5B91-4CE91AD9CF0D}"/>
              </a:ext>
            </a:extLst>
          </p:cNvPr>
          <p:cNvSpPr/>
          <p:nvPr/>
        </p:nvSpPr>
        <p:spPr>
          <a:xfrm>
            <a:off x="669414" y="142067"/>
            <a:ext cx="3344353" cy="4853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6" name="Picture 4" descr="Instagram - Wikipedia">
            <a:extLst>
              <a:ext uri="{FF2B5EF4-FFF2-40B4-BE49-F238E27FC236}">
                <a16:creationId xmlns:a16="http://schemas.microsoft.com/office/drawing/2014/main" id="{CEAE6CF0-4A96-B484-AF93-1E3F23E9E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08343" y="5017763"/>
            <a:ext cx="293495" cy="290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X Logo Imagens – Download Grátis no Freepik">
            <a:extLst>
              <a:ext uri="{FF2B5EF4-FFF2-40B4-BE49-F238E27FC236}">
                <a16:creationId xmlns:a16="http://schemas.microsoft.com/office/drawing/2014/main" id="{8D69F601-D1A5-D90E-ECBF-0CC6411EC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8221" y="6257741"/>
            <a:ext cx="303910" cy="27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>
            <a:extLst>
              <a:ext uri="{FF2B5EF4-FFF2-40B4-BE49-F238E27FC236}">
                <a16:creationId xmlns:a16="http://schemas.microsoft.com/office/drawing/2014/main" id="{F6B6BD84-9853-1CDB-5280-0C713E73D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8378" y="5652973"/>
            <a:ext cx="303909" cy="305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tângulo 24">
            <a:extLst>
              <a:ext uri="{FF2B5EF4-FFF2-40B4-BE49-F238E27FC236}">
                <a16:creationId xmlns:a16="http://schemas.microsoft.com/office/drawing/2014/main" id="{B8B4E774-A582-4802-0304-2F967338DAF6}"/>
              </a:ext>
            </a:extLst>
          </p:cNvPr>
          <p:cNvSpPr/>
          <p:nvPr/>
        </p:nvSpPr>
        <p:spPr>
          <a:xfrm>
            <a:off x="6366933" y="1213361"/>
            <a:ext cx="1075950" cy="31622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4B559A3F-8514-6F79-0A0F-479F964E39A7}"/>
              </a:ext>
            </a:extLst>
          </p:cNvPr>
          <p:cNvSpPr txBox="1"/>
          <p:nvPr/>
        </p:nvSpPr>
        <p:spPr>
          <a:xfrm>
            <a:off x="10163706" y="5667124"/>
            <a:ext cx="204707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PT" sz="1200" b="1" dirty="0">
                <a:latin typeface="-apple-system"/>
              </a:rPr>
              <a:t>/</a:t>
            </a:r>
            <a:r>
              <a:rPr lang="pt-PT" sz="1200" b="1" i="0" u="none" strike="noStrike" dirty="0" err="1">
                <a:effectLst/>
                <a:latin typeface="Nunito" pitchFamily="2" charset="77"/>
              </a:rPr>
              <a:t>comunidadeculturaearte</a:t>
            </a:r>
            <a:endParaRPr lang="pt-PT" sz="1200" b="1" i="0" u="none" strike="noStrike" dirty="0">
              <a:effectLst/>
              <a:latin typeface="Nunito" pitchFamily="2" charset="77"/>
            </a:endParaRP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496C0BBF-E71E-1EBC-4080-0D4B127C061D}"/>
              </a:ext>
            </a:extLst>
          </p:cNvPr>
          <p:cNvSpPr txBox="1"/>
          <p:nvPr/>
        </p:nvSpPr>
        <p:spPr>
          <a:xfrm>
            <a:off x="10163706" y="6240433"/>
            <a:ext cx="153550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PT" sz="1200" b="1" dirty="0">
                <a:latin typeface="Nunito" pitchFamily="2" charset="77"/>
              </a:rPr>
              <a:t>@</a:t>
            </a:r>
            <a:r>
              <a:rPr lang="pt-PT" sz="1200" b="1" i="0" u="none" strike="noStrike" dirty="0" err="1">
                <a:effectLst/>
                <a:latin typeface="Nunito" pitchFamily="2" charset="77"/>
              </a:rPr>
              <a:t>comculturaearte</a:t>
            </a:r>
            <a:endParaRPr lang="pt-PT" sz="1200" b="1" i="0" u="none" strike="noStrike" dirty="0">
              <a:effectLst/>
              <a:latin typeface="Nunito" pitchFamily="2" charset="77"/>
            </a:endParaRP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0596978F-BAAC-17D1-95D3-B4F8A20C91C5}"/>
              </a:ext>
            </a:extLst>
          </p:cNvPr>
          <p:cNvSpPr txBox="1"/>
          <p:nvPr/>
        </p:nvSpPr>
        <p:spPr>
          <a:xfrm>
            <a:off x="10128819" y="5031311"/>
            <a:ext cx="206318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PT" sz="1200" b="1" i="0" u="none" strike="noStrike" dirty="0">
                <a:effectLst/>
                <a:latin typeface="Nunito" pitchFamily="2" charset="77"/>
              </a:rPr>
              <a:t>@</a:t>
            </a:r>
            <a:r>
              <a:rPr lang="pt-PT" sz="1200" b="1" i="0" u="none" strike="noStrike" dirty="0" err="1">
                <a:effectLst/>
                <a:latin typeface="Nunito" pitchFamily="2" charset="77"/>
              </a:rPr>
              <a:t>comunidadeculturaearte</a:t>
            </a:r>
            <a:endParaRPr lang="pt-PT" sz="1200" b="1" i="0" u="none" strike="noStrike" dirty="0">
              <a:effectLst/>
              <a:latin typeface="Nunito" pitchFamily="2" charset="77"/>
            </a:endParaRPr>
          </a:p>
        </p:txBody>
      </p:sp>
      <p:sp>
        <p:nvSpPr>
          <p:cNvPr id="32" name="Título 1">
            <a:extLst>
              <a:ext uri="{FF2B5EF4-FFF2-40B4-BE49-F238E27FC236}">
                <a16:creationId xmlns:a16="http://schemas.microsoft.com/office/drawing/2014/main" id="{06F91142-40E6-3669-BB1E-2DB55D91B793}"/>
              </a:ext>
            </a:extLst>
          </p:cNvPr>
          <p:cNvSpPr txBox="1">
            <a:spLocks/>
          </p:cNvSpPr>
          <p:nvPr/>
        </p:nvSpPr>
        <p:spPr>
          <a:xfrm>
            <a:off x="10350694" y="4424033"/>
            <a:ext cx="1366823" cy="3968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400" b="1" dirty="0">
                <a:solidFill>
                  <a:srgbClr val="000000"/>
                </a:solidFill>
                <a:latin typeface="Nunito" panose="020F0502020204030204" pitchFamily="34" charset="0"/>
              </a:rPr>
              <a:t>Sigam-nos!</a:t>
            </a:r>
            <a:endParaRPr lang="pt-PT" sz="1400" b="1" dirty="0"/>
          </a:p>
        </p:txBody>
      </p:sp>
      <p:sp>
        <p:nvSpPr>
          <p:cNvPr id="33" name="Retângulo Arredondado 32">
            <a:extLst>
              <a:ext uri="{FF2B5EF4-FFF2-40B4-BE49-F238E27FC236}">
                <a16:creationId xmlns:a16="http://schemas.microsoft.com/office/drawing/2014/main" id="{142E89D0-B84E-0D92-6B76-8488F882A31A}"/>
              </a:ext>
            </a:extLst>
          </p:cNvPr>
          <p:cNvSpPr/>
          <p:nvPr/>
        </p:nvSpPr>
        <p:spPr>
          <a:xfrm>
            <a:off x="9871544" y="4884844"/>
            <a:ext cx="2251428" cy="1937734"/>
          </a:xfrm>
          <a:prstGeom prst="roundRect">
            <a:avLst>
              <a:gd name="adj" fmla="val 10154"/>
            </a:avLst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E027DBE4-23A2-3A23-638C-F5CF68EA963C}"/>
              </a:ext>
            </a:extLst>
          </p:cNvPr>
          <p:cNvSpPr txBox="1"/>
          <p:nvPr/>
        </p:nvSpPr>
        <p:spPr>
          <a:xfrm>
            <a:off x="10425910" y="5268820"/>
            <a:ext cx="152266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PT" sz="1200" b="0" i="0" u="none" strike="noStrike" dirty="0">
                <a:effectLst/>
                <a:latin typeface="Nunito" pitchFamily="2" charset="77"/>
              </a:rPr>
              <a:t>450 m seguidores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74C29D60-8936-93EC-220F-B1AB4E378673}"/>
              </a:ext>
            </a:extLst>
          </p:cNvPr>
          <p:cNvSpPr txBox="1"/>
          <p:nvPr/>
        </p:nvSpPr>
        <p:spPr>
          <a:xfrm>
            <a:off x="10399515" y="5897997"/>
            <a:ext cx="149553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PT" sz="1200" b="0" i="0" u="none" strike="noStrike" dirty="0">
                <a:effectLst/>
                <a:latin typeface="Nunito" pitchFamily="2" charset="77"/>
              </a:rPr>
              <a:t>310 m seguidores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0C9D97FC-CFC2-8CE8-05C3-097DC6EBE9B9}"/>
              </a:ext>
            </a:extLst>
          </p:cNvPr>
          <p:cNvSpPr txBox="1"/>
          <p:nvPr/>
        </p:nvSpPr>
        <p:spPr>
          <a:xfrm>
            <a:off x="10399515" y="6466297"/>
            <a:ext cx="154435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PT" sz="1200" b="0" i="0" u="none" strike="noStrike">
                <a:effectLst/>
                <a:latin typeface="Nunito" pitchFamily="2" charset="77"/>
              </a:rPr>
              <a:t>78.5 </a:t>
            </a:r>
            <a:r>
              <a:rPr lang="pt-PT" sz="1200" b="0" i="0" u="none" strike="noStrike" dirty="0">
                <a:effectLst/>
                <a:latin typeface="Nunito" pitchFamily="2" charset="77"/>
              </a:rPr>
              <a:t>m seguidores</a:t>
            </a:r>
          </a:p>
        </p:txBody>
      </p:sp>
      <p:pic>
        <p:nvPicPr>
          <p:cNvPr id="38" name="Picture 2">
            <a:extLst>
              <a:ext uri="{FF2B5EF4-FFF2-40B4-BE49-F238E27FC236}">
                <a16:creationId xmlns:a16="http://schemas.microsoft.com/office/drawing/2014/main" id="{06B03995-FDAC-54D1-A417-9F13652CC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93" y="77155"/>
            <a:ext cx="836642" cy="59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CaixaDeTexto 38">
            <a:extLst>
              <a:ext uri="{FF2B5EF4-FFF2-40B4-BE49-F238E27FC236}">
                <a16:creationId xmlns:a16="http://schemas.microsoft.com/office/drawing/2014/main" id="{379A464B-1255-79B0-1CC0-DDF72DA8D01E}"/>
              </a:ext>
            </a:extLst>
          </p:cNvPr>
          <p:cNvSpPr txBox="1"/>
          <p:nvPr/>
        </p:nvSpPr>
        <p:spPr>
          <a:xfrm>
            <a:off x="922574" y="238347"/>
            <a:ext cx="270185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PT" sz="1600" b="0" i="0" u="none" strike="noStrike" dirty="0" err="1">
                <a:solidFill>
                  <a:srgbClr val="212529"/>
                </a:solidFill>
                <a:effectLst/>
                <a:latin typeface="Nunito" pitchFamily="2" charset="77"/>
              </a:rPr>
              <a:t>SciComPt</a:t>
            </a:r>
            <a:r>
              <a:rPr lang="pt-PT" sz="1600" b="0" i="0" u="none" strike="noStrike" dirty="0">
                <a:solidFill>
                  <a:srgbClr val="212529"/>
                </a:solidFill>
                <a:effectLst/>
                <a:latin typeface="Nunito" pitchFamily="2" charset="77"/>
              </a:rPr>
              <a:t> Congresso 2025</a:t>
            </a:r>
          </a:p>
        </p:txBody>
      </p:sp>
      <p:pic>
        <p:nvPicPr>
          <p:cNvPr id="43" name="Imagem 42">
            <a:extLst>
              <a:ext uri="{FF2B5EF4-FFF2-40B4-BE49-F238E27FC236}">
                <a16:creationId xmlns:a16="http://schemas.microsoft.com/office/drawing/2014/main" id="{FA79D1BE-F224-BD4F-C228-02C8F6B0E62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18796" y="3054033"/>
            <a:ext cx="3227079" cy="1222378"/>
          </a:xfrm>
          <a:prstGeom prst="rect">
            <a:avLst/>
          </a:prstGeom>
        </p:spPr>
      </p:pic>
      <p:pic>
        <p:nvPicPr>
          <p:cNvPr id="45" name="Imagem 44">
            <a:extLst>
              <a:ext uri="{FF2B5EF4-FFF2-40B4-BE49-F238E27FC236}">
                <a16:creationId xmlns:a16="http://schemas.microsoft.com/office/drawing/2014/main" id="{5909AFB7-1FC2-94C5-B9CE-BDA22DB26A9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509" y="3030362"/>
            <a:ext cx="3074636" cy="1351300"/>
          </a:xfrm>
          <a:prstGeom prst="rect">
            <a:avLst/>
          </a:prstGeom>
        </p:spPr>
      </p:pic>
      <p:pic>
        <p:nvPicPr>
          <p:cNvPr id="46" name="Imagem 45">
            <a:extLst>
              <a:ext uri="{FF2B5EF4-FFF2-40B4-BE49-F238E27FC236}">
                <a16:creationId xmlns:a16="http://schemas.microsoft.com/office/drawing/2014/main" id="{227DE590-1CF1-45F7-8E53-E0F64603872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0509" y="1635321"/>
            <a:ext cx="3227079" cy="1277659"/>
          </a:xfrm>
          <a:prstGeom prst="rect">
            <a:avLst/>
          </a:prstGeom>
        </p:spPr>
      </p:pic>
      <p:pic>
        <p:nvPicPr>
          <p:cNvPr id="47" name="Imagem 46">
            <a:extLst>
              <a:ext uri="{FF2B5EF4-FFF2-40B4-BE49-F238E27FC236}">
                <a16:creationId xmlns:a16="http://schemas.microsoft.com/office/drawing/2014/main" id="{91CC81A1-6948-655D-C70D-64BC9D0BAF7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251928" y="1644341"/>
            <a:ext cx="3160813" cy="1289858"/>
          </a:xfrm>
          <a:prstGeom prst="rect">
            <a:avLst/>
          </a:prstGeom>
        </p:spPr>
      </p:pic>
      <p:cxnSp>
        <p:nvCxnSpPr>
          <p:cNvPr id="50" name="Conexão Reta 49">
            <a:extLst>
              <a:ext uri="{FF2B5EF4-FFF2-40B4-BE49-F238E27FC236}">
                <a16:creationId xmlns:a16="http://schemas.microsoft.com/office/drawing/2014/main" id="{C0FB4899-F430-F178-BA83-6388BD7B78D7}"/>
              </a:ext>
            </a:extLst>
          </p:cNvPr>
          <p:cNvCxnSpPr>
            <a:cxnSpLocks/>
          </p:cNvCxnSpPr>
          <p:nvPr/>
        </p:nvCxnSpPr>
        <p:spPr>
          <a:xfrm>
            <a:off x="6705600" y="1644341"/>
            <a:ext cx="0" cy="286590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1" name="Imagem 50">
            <a:extLst>
              <a:ext uri="{FF2B5EF4-FFF2-40B4-BE49-F238E27FC236}">
                <a16:creationId xmlns:a16="http://schemas.microsoft.com/office/drawing/2014/main" id="{F012781D-5D77-7E54-0767-D0D44CAEE06D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b="9524"/>
          <a:stretch/>
        </p:blipFill>
        <p:spPr>
          <a:xfrm>
            <a:off x="6904908" y="3105456"/>
            <a:ext cx="1591298" cy="1487744"/>
          </a:xfrm>
          <a:prstGeom prst="rect">
            <a:avLst/>
          </a:prstGeom>
        </p:spPr>
      </p:pic>
      <p:pic>
        <p:nvPicPr>
          <p:cNvPr id="52" name="Imagem 51">
            <a:extLst>
              <a:ext uri="{FF2B5EF4-FFF2-40B4-BE49-F238E27FC236}">
                <a16:creationId xmlns:a16="http://schemas.microsoft.com/office/drawing/2014/main" id="{B6BF4864-D854-6F39-3E8C-2C446BA0BF07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 t="2177" b="7681"/>
          <a:stretch/>
        </p:blipFill>
        <p:spPr>
          <a:xfrm>
            <a:off x="6933923" y="1576599"/>
            <a:ext cx="1442831" cy="1477065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EC9BA1AC-F5AE-026F-E1F7-7CB37156CB6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38281" y="1606770"/>
            <a:ext cx="3187700" cy="28702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8D9523EA-168A-270A-91EB-51A236C98382}"/>
              </a:ext>
            </a:extLst>
          </p:cNvPr>
          <p:cNvSpPr/>
          <p:nvPr/>
        </p:nvSpPr>
        <p:spPr>
          <a:xfrm flipV="1">
            <a:off x="1634048" y="2706698"/>
            <a:ext cx="630093" cy="21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8E202124-C9FA-7CE5-9495-35649C15AC53}"/>
              </a:ext>
            </a:extLst>
          </p:cNvPr>
          <p:cNvPicPr>
            <a:picLocks noChangeAspect="1"/>
          </p:cNvPicPr>
          <p:nvPr/>
        </p:nvPicPr>
        <p:blipFill>
          <a:blip r:embed="rId19"/>
          <a:srcRect r="975"/>
          <a:stretch/>
        </p:blipFill>
        <p:spPr>
          <a:xfrm>
            <a:off x="7876267" y="4884844"/>
            <a:ext cx="1933391" cy="1944156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1190178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15792</TotalTime>
  <Words>34</Words>
  <Application>Microsoft Macintosh PowerPoint</Application>
  <PresentationFormat>Ecrã Panorâmico</PresentationFormat>
  <Paragraphs>13</Paragraphs>
  <Slides>1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7" baseType="lpstr">
      <vt:lpstr>-apple-system</vt:lpstr>
      <vt:lpstr>Aptos</vt:lpstr>
      <vt:lpstr>Aptos Display</vt:lpstr>
      <vt:lpstr>Arial</vt:lpstr>
      <vt:lpstr>Nunito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José Malta</dc:creator>
  <cp:lastModifiedBy>José Malta</cp:lastModifiedBy>
  <cp:revision>16</cp:revision>
  <dcterms:created xsi:type="dcterms:W3CDTF">2025-03-12T15:38:13Z</dcterms:created>
  <dcterms:modified xsi:type="dcterms:W3CDTF">2025-04-08T14:35:52Z</dcterms:modified>
</cp:coreProperties>
</file>