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/>
    <p:restoredTop sz="94633"/>
  </p:normalViewPr>
  <p:slideViewPr>
    <p:cSldViewPr snapToGrid="0">
      <p:cViewPr varScale="1">
        <p:scale>
          <a:sx n="61" d="100"/>
          <a:sy n="61" d="100"/>
        </p:scale>
        <p:origin x="1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279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21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36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6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4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091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624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93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42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103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878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F239F-C090-D64D-80BD-FF32511A2C64}" type="datetimeFigureOut">
              <a:rPr lang="pt-PT" smtClean="0"/>
              <a:t>10/04/25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56816-C637-7542-83D5-197B07E935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092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ED5BB5-31C3-308A-299E-1672EF5CF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50" y="7914274"/>
            <a:ext cx="11455125" cy="773722"/>
          </a:xfrm>
        </p:spPr>
        <p:txBody>
          <a:bodyPr anchor="ctr">
            <a:normAutofit/>
          </a:bodyPr>
          <a:lstStyle/>
          <a:p>
            <a:endParaRPr lang="pt-PT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8844" y="7888670"/>
            <a:ext cx="5680710" cy="25604"/>
          </a:xfrm>
          <a:custGeom>
            <a:avLst/>
            <a:gdLst>
              <a:gd name="connsiteX0" fmla="*/ 0 w 5680710"/>
              <a:gd name="connsiteY0" fmla="*/ 0 h 25604"/>
              <a:gd name="connsiteX1" fmla="*/ 517576 w 5680710"/>
              <a:gd name="connsiteY1" fmla="*/ 0 h 25604"/>
              <a:gd name="connsiteX2" fmla="*/ 1091959 w 5680710"/>
              <a:gd name="connsiteY2" fmla="*/ 0 h 25604"/>
              <a:gd name="connsiteX3" fmla="*/ 1609535 w 5680710"/>
              <a:gd name="connsiteY3" fmla="*/ 0 h 25604"/>
              <a:gd name="connsiteX4" fmla="*/ 2297532 w 5680710"/>
              <a:gd name="connsiteY4" fmla="*/ 0 h 25604"/>
              <a:gd name="connsiteX5" fmla="*/ 2928722 w 5680710"/>
              <a:gd name="connsiteY5" fmla="*/ 0 h 25604"/>
              <a:gd name="connsiteX6" fmla="*/ 3559912 w 5680710"/>
              <a:gd name="connsiteY6" fmla="*/ 0 h 25604"/>
              <a:gd name="connsiteX7" fmla="*/ 4304716 w 5680710"/>
              <a:gd name="connsiteY7" fmla="*/ 0 h 25604"/>
              <a:gd name="connsiteX8" fmla="*/ 4992713 w 5680710"/>
              <a:gd name="connsiteY8" fmla="*/ 0 h 25604"/>
              <a:gd name="connsiteX9" fmla="*/ 5680710 w 5680710"/>
              <a:gd name="connsiteY9" fmla="*/ 0 h 25604"/>
              <a:gd name="connsiteX10" fmla="*/ 5680710 w 5680710"/>
              <a:gd name="connsiteY10" fmla="*/ 25604 h 25604"/>
              <a:gd name="connsiteX11" fmla="*/ 5219941 w 5680710"/>
              <a:gd name="connsiteY11" fmla="*/ 25604 h 25604"/>
              <a:gd name="connsiteX12" fmla="*/ 4702366 w 5680710"/>
              <a:gd name="connsiteY12" fmla="*/ 25604 h 25604"/>
              <a:gd name="connsiteX13" fmla="*/ 4014368 w 5680710"/>
              <a:gd name="connsiteY13" fmla="*/ 25604 h 25604"/>
              <a:gd name="connsiteX14" fmla="*/ 3269564 w 5680710"/>
              <a:gd name="connsiteY14" fmla="*/ 25604 h 25604"/>
              <a:gd name="connsiteX15" fmla="*/ 2695181 w 5680710"/>
              <a:gd name="connsiteY15" fmla="*/ 25604 h 25604"/>
              <a:gd name="connsiteX16" fmla="*/ 1950377 w 5680710"/>
              <a:gd name="connsiteY16" fmla="*/ 25604 h 25604"/>
              <a:gd name="connsiteX17" fmla="*/ 1432801 w 5680710"/>
              <a:gd name="connsiteY17" fmla="*/ 25604 h 25604"/>
              <a:gd name="connsiteX18" fmla="*/ 972033 w 5680710"/>
              <a:gd name="connsiteY18" fmla="*/ 25604 h 25604"/>
              <a:gd name="connsiteX19" fmla="*/ 0 w 5680710"/>
              <a:gd name="connsiteY19" fmla="*/ 25604 h 25604"/>
              <a:gd name="connsiteX20" fmla="*/ 0 w 5680710"/>
              <a:gd name="connsiteY20" fmla="*/ 0 h 2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80710" h="25604" fill="none" extrusionOk="0">
                <a:moveTo>
                  <a:pt x="0" y="0"/>
                </a:moveTo>
                <a:cubicBezTo>
                  <a:pt x="234382" y="-4966"/>
                  <a:pt x="320664" y="8679"/>
                  <a:pt x="517576" y="0"/>
                </a:cubicBezTo>
                <a:cubicBezTo>
                  <a:pt x="714488" y="-8679"/>
                  <a:pt x="963295" y="-7604"/>
                  <a:pt x="1091959" y="0"/>
                </a:cubicBezTo>
                <a:cubicBezTo>
                  <a:pt x="1220623" y="7604"/>
                  <a:pt x="1385617" y="14602"/>
                  <a:pt x="1609535" y="0"/>
                </a:cubicBezTo>
                <a:cubicBezTo>
                  <a:pt x="1833453" y="-14602"/>
                  <a:pt x="2056531" y="30646"/>
                  <a:pt x="2297532" y="0"/>
                </a:cubicBezTo>
                <a:cubicBezTo>
                  <a:pt x="2538533" y="-30646"/>
                  <a:pt x="2657393" y="-14280"/>
                  <a:pt x="2928722" y="0"/>
                </a:cubicBezTo>
                <a:cubicBezTo>
                  <a:pt x="3200051" y="14280"/>
                  <a:pt x="3377213" y="-21832"/>
                  <a:pt x="3559912" y="0"/>
                </a:cubicBezTo>
                <a:cubicBezTo>
                  <a:pt x="3742611" y="21832"/>
                  <a:pt x="4063058" y="1214"/>
                  <a:pt x="4304716" y="0"/>
                </a:cubicBezTo>
                <a:cubicBezTo>
                  <a:pt x="4546374" y="-1214"/>
                  <a:pt x="4713172" y="17261"/>
                  <a:pt x="4992713" y="0"/>
                </a:cubicBezTo>
                <a:cubicBezTo>
                  <a:pt x="5272254" y="-17261"/>
                  <a:pt x="5337483" y="-11476"/>
                  <a:pt x="5680710" y="0"/>
                </a:cubicBezTo>
                <a:cubicBezTo>
                  <a:pt x="5680689" y="8105"/>
                  <a:pt x="5681657" y="15373"/>
                  <a:pt x="5680710" y="25604"/>
                </a:cubicBezTo>
                <a:cubicBezTo>
                  <a:pt x="5457147" y="6662"/>
                  <a:pt x="5432683" y="8762"/>
                  <a:pt x="5219941" y="25604"/>
                </a:cubicBezTo>
                <a:cubicBezTo>
                  <a:pt x="5007199" y="42446"/>
                  <a:pt x="4908914" y="41539"/>
                  <a:pt x="4702366" y="25604"/>
                </a:cubicBezTo>
                <a:cubicBezTo>
                  <a:pt x="4495819" y="9669"/>
                  <a:pt x="4207538" y="20424"/>
                  <a:pt x="4014368" y="25604"/>
                </a:cubicBezTo>
                <a:cubicBezTo>
                  <a:pt x="3821198" y="30784"/>
                  <a:pt x="3592774" y="30541"/>
                  <a:pt x="3269564" y="25604"/>
                </a:cubicBezTo>
                <a:cubicBezTo>
                  <a:pt x="2946354" y="20667"/>
                  <a:pt x="2810805" y="1198"/>
                  <a:pt x="2695181" y="25604"/>
                </a:cubicBezTo>
                <a:cubicBezTo>
                  <a:pt x="2579557" y="50010"/>
                  <a:pt x="2270273" y="59249"/>
                  <a:pt x="1950377" y="25604"/>
                </a:cubicBezTo>
                <a:cubicBezTo>
                  <a:pt x="1630481" y="-8041"/>
                  <a:pt x="1560308" y="5219"/>
                  <a:pt x="1432801" y="25604"/>
                </a:cubicBezTo>
                <a:cubicBezTo>
                  <a:pt x="1305294" y="45989"/>
                  <a:pt x="1159820" y="16035"/>
                  <a:pt x="972033" y="25604"/>
                </a:cubicBezTo>
                <a:cubicBezTo>
                  <a:pt x="784246" y="35173"/>
                  <a:pt x="428785" y="69281"/>
                  <a:pt x="0" y="25604"/>
                </a:cubicBezTo>
                <a:cubicBezTo>
                  <a:pt x="213" y="16186"/>
                  <a:pt x="398" y="11799"/>
                  <a:pt x="0" y="0"/>
                </a:cubicBezTo>
                <a:close/>
              </a:path>
              <a:path w="5680710" h="25604" stroke="0" extrusionOk="0">
                <a:moveTo>
                  <a:pt x="0" y="0"/>
                </a:moveTo>
                <a:cubicBezTo>
                  <a:pt x="124090" y="-23442"/>
                  <a:pt x="414587" y="-15481"/>
                  <a:pt x="574383" y="0"/>
                </a:cubicBezTo>
                <a:cubicBezTo>
                  <a:pt x="734179" y="15481"/>
                  <a:pt x="913297" y="18004"/>
                  <a:pt x="1035152" y="0"/>
                </a:cubicBezTo>
                <a:cubicBezTo>
                  <a:pt x="1157007" y="-18004"/>
                  <a:pt x="1543884" y="32068"/>
                  <a:pt x="1779956" y="0"/>
                </a:cubicBezTo>
                <a:cubicBezTo>
                  <a:pt x="2016028" y="-32068"/>
                  <a:pt x="2186386" y="-22430"/>
                  <a:pt x="2354339" y="0"/>
                </a:cubicBezTo>
                <a:cubicBezTo>
                  <a:pt x="2522292" y="22430"/>
                  <a:pt x="2702711" y="-14888"/>
                  <a:pt x="2928722" y="0"/>
                </a:cubicBezTo>
                <a:cubicBezTo>
                  <a:pt x="3154733" y="14888"/>
                  <a:pt x="3398135" y="-8652"/>
                  <a:pt x="3673526" y="0"/>
                </a:cubicBezTo>
                <a:cubicBezTo>
                  <a:pt x="3948917" y="8652"/>
                  <a:pt x="3947332" y="3785"/>
                  <a:pt x="4191102" y="0"/>
                </a:cubicBezTo>
                <a:cubicBezTo>
                  <a:pt x="4434872" y="-3785"/>
                  <a:pt x="4574766" y="791"/>
                  <a:pt x="4935906" y="0"/>
                </a:cubicBezTo>
                <a:cubicBezTo>
                  <a:pt x="5297046" y="-791"/>
                  <a:pt x="5449622" y="-25369"/>
                  <a:pt x="5680710" y="0"/>
                </a:cubicBezTo>
                <a:cubicBezTo>
                  <a:pt x="5681082" y="9972"/>
                  <a:pt x="5679592" y="16396"/>
                  <a:pt x="5680710" y="25604"/>
                </a:cubicBezTo>
                <a:cubicBezTo>
                  <a:pt x="5534100" y="50532"/>
                  <a:pt x="5213569" y="45024"/>
                  <a:pt x="5049520" y="25604"/>
                </a:cubicBezTo>
                <a:cubicBezTo>
                  <a:pt x="4885471" y="6185"/>
                  <a:pt x="4617809" y="53227"/>
                  <a:pt x="4475137" y="25604"/>
                </a:cubicBezTo>
                <a:cubicBezTo>
                  <a:pt x="4332465" y="-2019"/>
                  <a:pt x="4023480" y="39944"/>
                  <a:pt x="3730333" y="25604"/>
                </a:cubicBezTo>
                <a:cubicBezTo>
                  <a:pt x="3437186" y="11264"/>
                  <a:pt x="3340476" y="34157"/>
                  <a:pt x="2985529" y="25604"/>
                </a:cubicBezTo>
                <a:cubicBezTo>
                  <a:pt x="2630582" y="17051"/>
                  <a:pt x="2571993" y="3614"/>
                  <a:pt x="2467953" y="25604"/>
                </a:cubicBezTo>
                <a:cubicBezTo>
                  <a:pt x="2363913" y="47594"/>
                  <a:pt x="2130826" y="12732"/>
                  <a:pt x="1836763" y="25604"/>
                </a:cubicBezTo>
                <a:cubicBezTo>
                  <a:pt x="1542700" y="38477"/>
                  <a:pt x="1461217" y="60009"/>
                  <a:pt x="1091959" y="25604"/>
                </a:cubicBezTo>
                <a:cubicBezTo>
                  <a:pt x="722701" y="-8801"/>
                  <a:pt x="470541" y="-3956"/>
                  <a:pt x="0" y="25604"/>
                </a:cubicBezTo>
                <a:cubicBezTo>
                  <a:pt x="-210" y="18908"/>
                  <a:pt x="-469" y="903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texto, captura de ecrã, Marca, software&#10;&#10;Os conteúdos gerados por IA poderão estar incorretos.">
            <a:extLst>
              <a:ext uri="{FF2B5EF4-FFF2-40B4-BE49-F238E27FC236}">
                <a16:creationId xmlns:a16="http://schemas.microsoft.com/office/drawing/2014/main" id="{A12FA3A8-DD5C-69C2-9937-1DA632E8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5" y="2708737"/>
            <a:ext cx="11613288" cy="6416337"/>
          </a:xfrm>
          <a:prstGeom prst="rect">
            <a:avLst/>
          </a:prstGeom>
        </p:spPr>
      </p:pic>
      <p:sp>
        <p:nvSpPr>
          <p:cNvPr id="32" name="Marcador de Posição do Texto 1">
            <a:extLst>
              <a:ext uri="{FF2B5EF4-FFF2-40B4-BE49-F238E27FC236}">
                <a16:creationId xmlns:a16="http://schemas.microsoft.com/office/drawing/2014/main" id="{2D4D26D0-A7B0-768E-F5E4-D8B9631656CD}"/>
              </a:ext>
            </a:extLst>
          </p:cNvPr>
          <p:cNvSpPr txBox="1">
            <a:spLocks/>
          </p:cNvSpPr>
          <p:nvPr/>
        </p:nvSpPr>
        <p:spPr>
          <a:xfrm>
            <a:off x="592555" y="-297712"/>
            <a:ext cx="7812729" cy="271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8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</a:pPr>
            <a:r>
              <a:rPr lang="pt-PT" sz="4000" dirty="0">
                <a:solidFill>
                  <a:schemeClr val="bg2"/>
                </a:solidFill>
                <a:latin typeface="Headwar" pitchFamily="2" charset="0"/>
                <a:ea typeface="Roboto" panose="02000000000000000000" pitchFamily="2" charset="0"/>
                <a:cs typeface="Roboto" panose="02000000000000000000" pitchFamily="2" charset="0"/>
              </a:rPr>
              <a:t>Percursos Personalizados em Astronomia</a:t>
            </a:r>
          </a:p>
        </p:txBody>
      </p:sp>
      <p:sp>
        <p:nvSpPr>
          <p:cNvPr id="33" name="Marcador de Posição do Texto 2">
            <a:extLst>
              <a:ext uri="{FF2B5EF4-FFF2-40B4-BE49-F238E27FC236}">
                <a16:creationId xmlns:a16="http://schemas.microsoft.com/office/drawing/2014/main" id="{9C174730-0867-BBC7-61B5-8C7CDCDAA7E5}"/>
              </a:ext>
            </a:extLst>
          </p:cNvPr>
          <p:cNvSpPr txBox="1">
            <a:spLocks/>
          </p:cNvSpPr>
          <p:nvPr/>
        </p:nvSpPr>
        <p:spPr>
          <a:xfrm>
            <a:off x="-1031338" y="2012353"/>
            <a:ext cx="9180364" cy="135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8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bg2"/>
                </a:solidFill>
              </a:rPr>
              <a:t>Sara Anjos, Rosa </a:t>
            </a:r>
            <a:r>
              <a:rPr lang="pt-PT" sz="2000" dirty="0" err="1">
                <a:solidFill>
                  <a:schemeClr val="bg2"/>
                </a:solidFill>
              </a:rPr>
              <a:t>Doran</a:t>
            </a:r>
            <a:r>
              <a:rPr lang="pt-PT" sz="2000" dirty="0">
                <a:solidFill>
                  <a:schemeClr val="bg2"/>
                </a:solidFill>
              </a:rPr>
              <a:t>, Gustavo Rojas | SciComPT25</a:t>
            </a:r>
          </a:p>
          <a:p>
            <a:endParaRPr lang="pt-PT" sz="2000" dirty="0">
              <a:solidFill>
                <a:schemeClr val="bg2"/>
              </a:solidFill>
            </a:endParaRPr>
          </a:p>
          <a:p>
            <a:endParaRPr lang="pt-PT" sz="4800" dirty="0">
              <a:solidFill>
                <a:schemeClr val="bg2"/>
              </a:solidFill>
            </a:endParaRPr>
          </a:p>
        </p:txBody>
      </p:sp>
      <p:sp>
        <p:nvSpPr>
          <p:cNvPr id="34" name="Marcador de Posição do Texto 3">
            <a:extLst>
              <a:ext uri="{FF2B5EF4-FFF2-40B4-BE49-F238E27FC236}">
                <a16:creationId xmlns:a16="http://schemas.microsoft.com/office/drawing/2014/main" id="{51709DBE-889D-59CC-25E3-6BB15802BE6B}"/>
              </a:ext>
            </a:extLst>
          </p:cNvPr>
          <p:cNvSpPr txBox="1">
            <a:spLocks/>
          </p:cNvSpPr>
          <p:nvPr/>
        </p:nvSpPr>
        <p:spPr>
          <a:xfrm>
            <a:off x="-2795756" y="2383146"/>
            <a:ext cx="8892912" cy="979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38" name="Imagem 37" descr="Uma imagem com Tipo de letra, texto, captura de ecrã, Gráficos&#10;&#10;Descrição gerada automaticamente">
            <a:extLst>
              <a:ext uri="{FF2B5EF4-FFF2-40B4-BE49-F238E27FC236}">
                <a16:creationId xmlns:a16="http://schemas.microsoft.com/office/drawing/2014/main" id="{38B6FF50-D6AD-230E-5534-FFC3F7AEC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81" y="419297"/>
            <a:ext cx="3332617" cy="6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93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14</Words>
  <Application>Microsoft Macintosh PowerPoint</Application>
  <PresentationFormat>Papel A3 (297x420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Headwar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Silva</dc:creator>
  <cp:lastModifiedBy>Sara Silva</cp:lastModifiedBy>
  <cp:revision>4</cp:revision>
  <dcterms:created xsi:type="dcterms:W3CDTF">2025-04-10T00:25:21Z</dcterms:created>
  <dcterms:modified xsi:type="dcterms:W3CDTF">2025-04-10T00:51:10Z</dcterms:modified>
</cp:coreProperties>
</file>