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17067" t="0"/>
          <a:stretch/>
        </p:blipFill>
        <p:spPr>
          <a:xfrm>
            <a:off x="3110600" y="0"/>
            <a:ext cx="603339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125" y="0"/>
            <a:ext cx="399576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0" l="0" r="0" t="6985"/>
          <a:stretch/>
        </p:blipFill>
        <p:spPr>
          <a:xfrm>
            <a:off x="152400" y="0"/>
            <a:ext cx="4457900" cy="224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 b="22668" l="11808" r="0" t="22668"/>
          <a:stretch/>
        </p:blipFill>
        <p:spPr>
          <a:xfrm>
            <a:off x="274925" y="183050"/>
            <a:ext cx="2060099" cy="6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47800" y="283350"/>
            <a:ext cx="3211375" cy="4576799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4080000" dist="28575">
              <a:srgbClr val="000000">
                <a:alpha val="26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