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BA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14" y="81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 Vieira Silva" userId="7635318d-7a13-4580-adc0-c046bcb7dc74" providerId="ADAL" clId="{8F32F20B-55D1-48F8-B88A-96DD34C702F3}"/>
    <pc:docChg chg="undo custSel modSld">
      <pc:chgData name="Ana Vieira Silva" userId="7635318d-7a13-4580-adc0-c046bcb7dc74" providerId="ADAL" clId="{8F32F20B-55D1-48F8-B88A-96DD34C702F3}" dt="2024-05-07T16:12:36.532" v="463" actId="1076"/>
      <pc:docMkLst>
        <pc:docMk/>
      </pc:docMkLst>
      <pc:sldChg chg="addSp delSp modSp">
        <pc:chgData name="Ana Vieira Silva" userId="7635318d-7a13-4580-adc0-c046bcb7dc74" providerId="ADAL" clId="{8F32F20B-55D1-48F8-B88A-96DD34C702F3}" dt="2024-05-07T16:12:36.532" v="463" actId="1076"/>
        <pc:sldMkLst>
          <pc:docMk/>
          <pc:sldMk cId="178029941" sldId="256"/>
        </pc:sldMkLst>
        <pc:spChg chg="add del mod">
          <ac:chgData name="Ana Vieira Silva" userId="7635318d-7a13-4580-adc0-c046bcb7dc74" providerId="ADAL" clId="{8F32F20B-55D1-48F8-B88A-96DD34C702F3}" dt="2024-05-07T15:56:57.159" v="81" actId="478"/>
          <ac:spMkLst>
            <pc:docMk/>
            <pc:sldMk cId="178029941" sldId="256"/>
            <ac:spMk id="2" creationId="{9E50EE6D-27BB-4405-A9D9-E3D54E34C36A}"/>
          </ac:spMkLst>
        </pc:spChg>
        <pc:spChg chg="add mod">
          <ac:chgData name="Ana Vieira Silva" userId="7635318d-7a13-4580-adc0-c046bcb7dc74" providerId="ADAL" clId="{8F32F20B-55D1-48F8-B88A-96DD34C702F3}" dt="2024-05-07T16:11:27.328" v="438" actId="14100"/>
          <ac:spMkLst>
            <pc:docMk/>
            <pc:sldMk cId="178029941" sldId="256"/>
            <ac:spMk id="3" creationId="{253C2AEE-CE52-4430-A219-E2534A6AAAE0}"/>
          </ac:spMkLst>
        </pc:spChg>
        <pc:spChg chg="mod">
          <ac:chgData name="Ana Vieira Silva" userId="7635318d-7a13-4580-adc0-c046bcb7dc74" providerId="ADAL" clId="{8F32F20B-55D1-48F8-B88A-96DD34C702F3}" dt="2024-05-07T16:12:36.532" v="463" actId="1076"/>
          <ac:spMkLst>
            <pc:docMk/>
            <pc:sldMk cId="178029941" sldId="256"/>
            <ac:spMk id="4" creationId="{7200ED0F-9268-70B8-52EF-57C6A840E9B6}"/>
          </ac:spMkLst>
        </pc:spChg>
        <pc:spChg chg="add mod">
          <ac:chgData name="Ana Vieira Silva" userId="7635318d-7a13-4580-adc0-c046bcb7dc74" providerId="ADAL" clId="{8F32F20B-55D1-48F8-B88A-96DD34C702F3}" dt="2024-05-07T16:11:22.120" v="437" actId="20577"/>
          <ac:spMkLst>
            <pc:docMk/>
            <pc:sldMk cId="178029941" sldId="256"/>
            <ac:spMk id="7" creationId="{46818757-E73F-4851-9E0E-199C91D438FF}"/>
          </ac:spMkLst>
        </pc:spChg>
        <pc:spChg chg="add mod">
          <ac:chgData name="Ana Vieira Silva" userId="7635318d-7a13-4580-adc0-c046bcb7dc74" providerId="ADAL" clId="{8F32F20B-55D1-48F8-B88A-96DD34C702F3}" dt="2024-05-07T16:10:52.578" v="250" actId="14100"/>
          <ac:spMkLst>
            <pc:docMk/>
            <pc:sldMk cId="178029941" sldId="256"/>
            <ac:spMk id="9" creationId="{858368D5-69FE-4CF9-A1AD-8DAD86A20020}"/>
          </ac:spMkLst>
        </pc:spChg>
        <pc:spChg chg="add mod">
          <ac:chgData name="Ana Vieira Silva" userId="7635318d-7a13-4580-adc0-c046bcb7dc74" providerId="ADAL" clId="{8F32F20B-55D1-48F8-B88A-96DD34C702F3}" dt="2024-05-07T16:10:44.921" v="247" actId="122"/>
          <ac:spMkLst>
            <pc:docMk/>
            <pc:sldMk cId="178029941" sldId="256"/>
            <ac:spMk id="11" creationId="{2B5AAEED-5F2D-437C-B35C-3182ACF8BCE7}"/>
          </ac:spMkLst>
        </pc:spChg>
        <pc:spChg chg="add mod">
          <ac:chgData name="Ana Vieira Silva" userId="7635318d-7a13-4580-adc0-c046bcb7dc74" providerId="ADAL" clId="{8F32F20B-55D1-48F8-B88A-96DD34C702F3}" dt="2024-05-07T16:10:24.718" v="230" actId="14100"/>
          <ac:spMkLst>
            <pc:docMk/>
            <pc:sldMk cId="178029941" sldId="256"/>
            <ac:spMk id="12" creationId="{E535AB04-61C2-4EE3-AB99-181FFB0C1BD5}"/>
          </ac:spMkLst>
        </pc:spChg>
        <pc:spChg chg="add mod">
          <ac:chgData name="Ana Vieira Silva" userId="7635318d-7a13-4580-adc0-c046bcb7dc74" providerId="ADAL" clId="{8F32F20B-55D1-48F8-B88A-96DD34C702F3}" dt="2024-05-07T16:10:19.929" v="229" actId="20577"/>
          <ac:spMkLst>
            <pc:docMk/>
            <pc:sldMk cId="178029941" sldId="256"/>
            <ac:spMk id="14" creationId="{64B8773B-45BC-4984-8FDD-AAC6A2576DA2}"/>
          </ac:spMkLst>
        </pc:spChg>
        <pc:grpChg chg="add mod">
          <ac:chgData name="Ana Vieira Silva" userId="7635318d-7a13-4580-adc0-c046bcb7dc74" providerId="ADAL" clId="{8F32F20B-55D1-48F8-B88A-96DD34C702F3}" dt="2024-05-07T16:12:21.642" v="451" actId="12789"/>
          <ac:grpSpMkLst>
            <pc:docMk/>
            <pc:sldMk cId="178029941" sldId="256"/>
            <ac:grpSpMk id="16" creationId="{4178E31F-56DA-4332-8054-638C58502763}"/>
          </ac:grpSpMkLst>
        </pc:grpChg>
        <pc:grpChg chg="add mod">
          <ac:chgData name="Ana Vieira Silva" userId="7635318d-7a13-4580-adc0-c046bcb7dc74" providerId="ADAL" clId="{8F32F20B-55D1-48F8-B88A-96DD34C702F3}" dt="2024-05-07T16:12:21.642" v="451" actId="12789"/>
          <ac:grpSpMkLst>
            <pc:docMk/>
            <pc:sldMk cId="178029941" sldId="256"/>
            <ac:grpSpMk id="17" creationId="{3E35FB7F-D459-4D69-B365-27D967A09BED}"/>
          </ac:grpSpMkLst>
        </pc:grpChg>
        <pc:grpChg chg="add mod">
          <ac:chgData name="Ana Vieira Silva" userId="7635318d-7a13-4580-adc0-c046bcb7dc74" providerId="ADAL" clId="{8F32F20B-55D1-48F8-B88A-96DD34C702F3}" dt="2024-05-07T16:12:21.642" v="451" actId="12789"/>
          <ac:grpSpMkLst>
            <pc:docMk/>
            <pc:sldMk cId="178029941" sldId="256"/>
            <ac:grpSpMk id="18" creationId="{E5ECD98B-D569-46BB-ADAF-D575BC4C14C7}"/>
          </ac:grpSpMkLst>
        </pc:grpChg>
        <pc:grpChg chg="add mod">
          <ac:chgData name="Ana Vieira Silva" userId="7635318d-7a13-4580-adc0-c046bcb7dc74" providerId="ADAL" clId="{8F32F20B-55D1-48F8-B88A-96DD34C702F3}" dt="2024-05-07T16:12:21.642" v="451" actId="12789"/>
          <ac:grpSpMkLst>
            <pc:docMk/>
            <pc:sldMk cId="178029941" sldId="256"/>
            <ac:grpSpMk id="21" creationId="{3A68986F-2E73-4A56-9771-2CCE32FAC906}"/>
          </ac:grpSpMkLst>
        </pc:grpChg>
        <pc:picChg chg="add mod">
          <ac:chgData name="Ana Vieira Silva" userId="7635318d-7a13-4580-adc0-c046bcb7dc74" providerId="ADAL" clId="{8F32F20B-55D1-48F8-B88A-96DD34C702F3}" dt="2024-05-07T16:05:41.277" v="162" actId="164"/>
          <ac:picMkLst>
            <pc:docMk/>
            <pc:sldMk cId="178029941" sldId="256"/>
            <ac:picMk id="6" creationId="{AC70AD40-CCC6-467A-A358-8CEF37A634DB}"/>
          </ac:picMkLst>
        </pc:picChg>
        <pc:picChg chg="add del mod">
          <ac:chgData name="Ana Vieira Silva" userId="7635318d-7a13-4580-adc0-c046bcb7dc74" providerId="ADAL" clId="{8F32F20B-55D1-48F8-B88A-96DD34C702F3}" dt="2024-05-07T16:00:22.365" v="126" actId="478"/>
          <ac:picMkLst>
            <pc:docMk/>
            <pc:sldMk cId="178029941" sldId="256"/>
            <ac:picMk id="10" creationId="{53EB0709-324B-4551-AB41-93100E524F74}"/>
          </ac:picMkLst>
        </pc:picChg>
        <pc:picChg chg="add mod">
          <ac:chgData name="Ana Vieira Silva" userId="7635318d-7a13-4580-adc0-c046bcb7dc74" providerId="ADAL" clId="{8F32F20B-55D1-48F8-B88A-96DD34C702F3}" dt="2024-05-07T16:08:55.046" v="198" actId="14826"/>
          <ac:picMkLst>
            <pc:docMk/>
            <pc:sldMk cId="178029941" sldId="256"/>
            <ac:picMk id="13" creationId="{25F1756C-305F-47B7-9606-EAA7774BBAA3}"/>
          </ac:picMkLst>
        </pc:picChg>
        <pc:picChg chg="add del mod">
          <ac:chgData name="Ana Vieira Silva" userId="7635318d-7a13-4580-adc0-c046bcb7dc74" providerId="ADAL" clId="{8F32F20B-55D1-48F8-B88A-96DD34C702F3}" dt="2024-05-07T15:59:44.210" v="120" actId="478"/>
          <ac:picMkLst>
            <pc:docMk/>
            <pc:sldMk cId="178029941" sldId="256"/>
            <ac:picMk id="15" creationId="{DBF07FB3-47D1-4A6A-8CEB-DB132C6E4DBD}"/>
          </ac:picMkLst>
        </pc:picChg>
        <pc:picChg chg="add del mod modCrop">
          <ac:chgData name="Ana Vieira Silva" userId="7635318d-7a13-4580-adc0-c046bcb7dc74" providerId="ADAL" clId="{8F32F20B-55D1-48F8-B88A-96DD34C702F3}" dt="2024-05-07T16:08:49.015" v="197"/>
          <ac:picMkLst>
            <pc:docMk/>
            <pc:sldMk cId="178029941" sldId="256"/>
            <ac:picMk id="20" creationId="{835B8CD3-0781-4B84-9D29-CFA6D149D605}"/>
          </ac:picMkLst>
        </pc:picChg>
        <pc:picChg chg="add mod modCrop">
          <ac:chgData name="Ana Vieira Silva" userId="7635318d-7a13-4580-adc0-c046bcb7dc74" providerId="ADAL" clId="{8F32F20B-55D1-48F8-B88A-96DD34C702F3}" dt="2024-05-07T16:12:32.011" v="462" actId="1036"/>
          <ac:picMkLst>
            <pc:docMk/>
            <pc:sldMk cId="178029941" sldId="256"/>
            <ac:picMk id="1026" creationId="{9A76B395-9A36-4BCD-9DBE-3972AB23FFAA}"/>
          </ac:picMkLst>
        </pc:picChg>
        <pc:picChg chg="add mod">
          <ac:chgData name="Ana Vieira Silva" userId="7635318d-7a13-4580-adc0-c046bcb7dc74" providerId="ADAL" clId="{8F32F20B-55D1-48F8-B88A-96DD34C702F3}" dt="2024-05-07T16:06:27.402" v="172" actId="164"/>
          <ac:picMkLst>
            <pc:docMk/>
            <pc:sldMk cId="178029941" sldId="256"/>
            <ac:picMk id="1028" creationId="{5510B082-EEDC-4B1F-A5DA-AE18C16D92D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33070-4EA2-464B-979F-5F36B4E798D8}" type="datetimeFigureOut">
              <a:rPr lang="en-GB" smtClean="0"/>
              <a:t>07/05/2024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64695-EFE7-48D9-A1B5-3C3F121BAD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5025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33070-4EA2-464B-979F-5F36B4E798D8}" type="datetimeFigureOut">
              <a:rPr lang="en-GB" smtClean="0"/>
              <a:t>07/05/2024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64695-EFE7-48D9-A1B5-3C3F121BAD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1680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33070-4EA2-464B-979F-5F36B4E798D8}" type="datetimeFigureOut">
              <a:rPr lang="en-GB" smtClean="0"/>
              <a:t>07/05/2024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64695-EFE7-48D9-A1B5-3C3F121BAD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378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33070-4EA2-464B-979F-5F36B4E798D8}" type="datetimeFigureOut">
              <a:rPr lang="en-GB" smtClean="0"/>
              <a:t>07/05/2024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64695-EFE7-48D9-A1B5-3C3F121BAD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6132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33070-4EA2-464B-979F-5F36B4E798D8}" type="datetimeFigureOut">
              <a:rPr lang="en-GB" smtClean="0"/>
              <a:t>07/05/2024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64695-EFE7-48D9-A1B5-3C3F121BAD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6268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33070-4EA2-464B-979F-5F36B4E798D8}" type="datetimeFigureOut">
              <a:rPr lang="en-GB" smtClean="0"/>
              <a:t>07/05/2024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64695-EFE7-48D9-A1B5-3C3F121BAD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062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33070-4EA2-464B-979F-5F36B4E798D8}" type="datetimeFigureOut">
              <a:rPr lang="en-GB" smtClean="0"/>
              <a:t>07/05/2024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64695-EFE7-48D9-A1B5-3C3F121BAD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0184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33070-4EA2-464B-979F-5F36B4E798D8}" type="datetimeFigureOut">
              <a:rPr lang="en-GB" smtClean="0"/>
              <a:t>07/05/2024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64695-EFE7-48D9-A1B5-3C3F121BAD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721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33070-4EA2-464B-979F-5F36B4E798D8}" type="datetimeFigureOut">
              <a:rPr lang="en-GB" smtClean="0"/>
              <a:t>07/05/2024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64695-EFE7-48D9-A1B5-3C3F121BAD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1147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33070-4EA2-464B-979F-5F36B4E798D8}" type="datetimeFigureOut">
              <a:rPr lang="en-GB" smtClean="0"/>
              <a:t>07/05/2024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64695-EFE7-48D9-A1B5-3C3F121BAD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9154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33070-4EA2-464B-979F-5F36B4E798D8}" type="datetimeFigureOut">
              <a:rPr lang="en-GB" smtClean="0"/>
              <a:t>07/05/2024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64695-EFE7-48D9-A1B5-3C3F121BAD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8471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EC233070-4EA2-464B-979F-5F36B4E798D8}" type="datetimeFigureOut">
              <a:rPr lang="en-GB" smtClean="0"/>
              <a:t>07/05/2024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EB864695-EFE7-48D9-A1B5-3C3F121BAD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97131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200ED0F-9268-70B8-52EF-57C6A840E9B6}"/>
              </a:ext>
            </a:extLst>
          </p:cNvPr>
          <p:cNvSpPr/>
          <p:nvPr/>
        </p:nvSpPr>
        <p:spPr>
          <a:xfrm>
            <a:off x="2198253" y="587242"/>
            <a:ext cx="7795492" cy="579061"/>
          </a:xfrm>
          <a:custGeom>
            <a:avLst/>
            <a:gdLst>
              <a:gd name="connsiteX0" fmla="*/ 0 w 4997483"/>
              <a:gd name="connsiteY0" fmla="*/ 0 h 579061"/>
              <a:gd name="connsiteX1" fmla="*/ 574711 w 4997483"/>
              <a:gd name="connsiteY1" fmla="*/ 0 h 579061"/>
              <a:gd name="connsiteX2" fmla="*/ 1199396 w 4997483"/>
              <a:gd name="connsiteY2" fmla="*/ 0 h 579061"/>
              <a:gd name="connsiteX3" fmla="*/ 1724132 w 4997483"/>
              <a:gd name="connsiteY3" fmla="*/ 0 h 579061"/>
              <a:gd name="connsiteX4" fmla="*/ 2448767 w 4997483"/>
              <a:gd name="connsiteY4" fmla="*/ 0 h 579061"/>
              <a:gd name="connsiteX5" fmla="*/ 3123427 w 4997483"/>
              <a:gd name="connsiteY5" fmla="*/ 0 h 579061"/>
              <a:gd name="connsiteX6" fmla="*/ 3798087 w 4997483"/>
              <a:gd name="connsiteY6" fmla="*/ 0 h 579061"/>
              <a:gd name="connsiteX7" fmla="*/ 4372798 w 4997483"/>
              <a:gd name="connsiteY7" fmla="*/ 0 h 579061"/>
              <a:gd name="connsiteX8" fmla="*/ 4997483 w 4997483"/>
              <a:gd name="connsiteY8" fmla="*/ 0 h 579061"/>
              <a:gd name="connsiteX9" fmla="*/ 4997483 w 4997483"/>
              <a:gd name="connsiteY9" fmla="*/ 579061 h 579061"/>
              <a:gd name="connsiteX10" fmla="*/ 4372798 w 4997483"/>
              <a:gd name="connsiteY10" fmla="*/ 579061 h 579061"/>
              <a:gd name="connsiteX11" fmla="*/ 3648163 w 4997483"/>
              <a:gd name="connsiteY11" fmla="*/ 579061 h 579061"/>
              <a:gd name="connsiteX12" fmla="*/ 2923528 w 4997483"/>
              <a:gd name="connsiteY12" fmla="*/ 579061 h 579061"/>
              <a:gd name="connsiteX13" fmla="*/ 2348817 w 4997483"/>
              <a:gd name="connsiteY13" fmla="*/ 579061 h 579061"/>
              <a:gd name="connsiteX14" fmla="*/ 1824081 w 4997483"/>
              <a:gd name="connsiteY14" fmla="*/ 579061 h 579061"/>
              <a:gd name="connsiteX15" fmla="*/ 1149421 w 4997483"/>
              <a:gd name="connsiteY15" fmla="*/ 579061 h 579061"/>
              <a:gd name="connsiteX16" fmla="*/ 0 w 4997483"/>
              <a:gd name="connsiteY16" fmla="*/ 579061 h 579061"/>
              <a:gd name="connsiteX17" fmla="*/ 0 w 4997483"/>
              <a:gd name="connsiteY17" fmla="*/ 0 h 579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997483" h="579061" fill="none" extrusionOk="0">
                <a:moveTo>
                  <a:pt x="0" y="0"/>
                </a:moveTo>
                <a:cubicBezTo>
                  <a:pt x="181326" y="25783"/>
                  <a:pt x="355475" y="24815"/>
                  <a:pt x="574711" y="0"/>
                </a:cubicBezTo>
                <a:cubicBezTo>
                  <a:pt x="793947" y="-24815"/>
                  <a:pt x="1032805" y="17135"/>
                  <a:pt x="1199396" y="0"/>
                </a:cubicBezTo>
                <a:cubicBezTo>
                  <a:pt x="1365988" y="-17135"/>
                  <a:pt x="1469072" y="-13168"/>
                  <a:pt x="1724132" y="0"/>
                </a:cubicBezTo>
                <a:cubicBezTo>
                  <a:pt x="1979192" y="13168"/>
                  <a:pt x="2152556" y="13375"/>
                  <a:pt x="2448767" y="0"/>
                </a:cubicBezTo>
                <a:cubicBezTo>
                  <a:pt x="2744978" y="-13375"/>
                  <a:pt x="2836085" y="20554"/>
                  <a:pt x="3123427" y="0"/>
                </a:cubicBezTo>
                <a:cubicBezTo>
                  <a:pt x="3410769" y="-20554"/>
                  <a:pt x="3623663" y="-13126"/>
                  <a:pt x="3798087" y="0"/>
                </a:cubicBezTo>
                <a:cubicBezTo>
                  <a:pt x="3972511" y="13126"/>
                  <a:pt x="4105198" y="-5345"/>
                  <a:pt x="4372798" y="0"/>
                </a:cubicBezTo>
                <a:cubicBezTo>
                  <a:pt x="4640398" y="5345"/>
                  <a:pt x="4784876" y="2012"/>
                  <a:pt x="4997483" y="0"/>
                </a:cubicBezTo>
                <a:cubicBezTo>
                  <a:pt x="4972696" y="121689"/>
                  <a:pt x="4987320" y="450141"/>
                  <a:pt x="4997483" y="579061"/>
                </a:cubicBezTo>
                <a:cubicBezTo>
                  <a:pt x="4758670" y="607849"/>
                  <a:pt x="4668723" y="568519"/>
                  <a:pt x="4372798" y="579061"/>
                </a:cubicBezTo>
                <a:cubicBezTo>
                  <a:pt x="4076874" y="589603"/>
                  <a:pt x="3888969" y="612966"/>
                  <a:pt x="3648163" y="579061"/>
                </a:cubicBezTo>
                <a:cubicBezTo>
                  <a:pt x="3407358" y="545156"/>
                  <a:pt x="3090393" y="551622"/>
                  <a:pt x="2923528" y="579061"/>
                </a:cubicBezTo>
                <a:cubicBezTo>
                  <a:pt x="2756664" y="606500"/>
                  <a:pt x="2602035" y="603754"/>
                  <a:pt x="2348817" y="579061"/>
                </a:cubicBezTo>
                <a:cubicBezTo>
                  <a:pt x="2095599" y="554368"/>
                  <a:pt x="2032317" y="591841"/>
                  <a:pt x="1824081" y="579061"/>
                </a:cubicBezTo>
                <a:cubicBezTo>
                  <a:pt x="1615845" y="566281"/>
                  <a:pt x="1395982" y="603593"/>
                  <a:pt x="1149421" y="579061"/>
                </a:cubicBezTo>
                <a:cubicBezTo>
                  <a:pt x="902860" y="554529"/>
                  <a:pt x="269846" y="594357"/>
                  <a:pt x="0" y="579061"/>
                </a:cubicBezTo>
                <a:cubicBezTo>
                  <a:pt x="-8625" y="346033"/>
                  <a:pt x="-1128" y="260173"/>
                  <a:pt x="0" y="0"/>
                </a:cubicBezTo>
                <a:close/>
              </a:path>
              <a:path w="4997483" h="579061" stroke="0" extrusionOk="0">
                <a:moveTo>
                  <a:pt x="0" y="0"/>
                </a:moveTo>
                <a:cubicBezTo>
                  <a:pt x="210427" y="14313"/>
                  <a:pt x="437845" y="919"/>
                  <a:pt x="574711" y="0"/>
                </a:cubicBezTo>
                <a:cubicBezTo>
                  <a:pt x="711577" y="-919"/>
                  <a:pt x="1049502" y="25411"/>
                  <a:pt x="1249371" y="0"/>
                </a:cubicBezTo>
                <a:cubicBezTo>
                  <a:pt x="1449240" y="-25411"/>
                  <a:pt x="1719084" y="-13412"/>
                  <a:pt x="1924031" y="0"/>
                </a:cubicBezTo>
                <a:cubicBezTo>
                  <a:pt x="2128978" y="13412"/>
                  <a:pt x="2324137" y="-18757"/>
                  <a:pt x="2498742" y="0"/>
                </a:cubicBezTo>
                <a:cubicBezTo>
                  <a:pt x="2673347" y="18757"/>
                  <a:pt x="3023545" y="13621"/>
                  <a:pt x="3173402" y="0"/>
                </a:cubicBezTo>
                <a:cubicBezTo>
                  <a:pt x="3323259" y="-13621"/>
                  <a:pt x="3596820" y="-7075"/>
                  <a:pt x="3798087" y="0"/>
                </a:cubicBezTo>
                <a:cubicBezTo>
                  <a:pt x="3999355" y="7075"/>
                  <a:pt x="4128100" y="13537"/>
                  <a:pt x="4422772" y="0"/>
                </a:cubicBezTo>
                <a:cubicBezTo>
                  <a:pt x="4717444" y="-13537"/>
                  <a:pt x="4765897" y="-20122"/>
                  <a:pt x="4997483" y="0"/>
                </a:cubicBezTo>
                <a:cubicBezTo>
                  <a:pt x="4973486" y="279919"/>
                  <a:pt x="4970620" y="420611"/>
                  <a:pt x="4997483" y="579061"/>
                </a:cubicBezTo>
                <a:cubicBezTo>
                  <a:pt x="4889943" y="577074"/>
                  <a:pt x="4637983" y="577459"/>
                  <a:pt x="4472747" y="579061"/>
                </a:cubicBezTo>
                <a:cubicBezTo>
                  <a:pt x="4307511" y="580663"/>
                  <a:pt x="4134989" y="590660"/>
                  <a:pt x="3898037" y="579061"/>
                </a:cubicBezTo>
                <a:cubicBezTo>
                  <a:pt x="3661085" y="567463"/>
                  <a:pt x="3448668" y="608621"/>
                  <a:pt x="3273351" y="579061"/>
                </a:cubicBezTo>
                <a:cubicBezTo>
                  <a:pt x="3098034" y="549501"/>
                  <a:pt x="2946492" y="553272"/>
                  <a:pt x="2698641" y="579061"/>
                </a:cubicBezTo>
                <a:cubicBezTo>
                  <a:pt x="2450790" y="604851"/>
                  <a:pt x="2228151" y="573221"/>
                  <a:pt x="2023981" y="579061"/>
                </a:cubicBezTo>
                <a:cubicBezTo>
                  <a:pt x="1819811" y="584901"/>
                  <a:pt x="1515869" y="567074"/>
                  <a:pt x="1349320" y="579061"/>
                </a:cubicBezTo>
                <a:cubicBezTo>
                  <a:pt x="1182771" y="591048"/>
                  <a:pt x="942536" y="600704"/>
                  <a:pt x="724635" y="579061"/>
                </a:cubicBezTo>
                <a:cubicBezTo>
                  <a:pt x="506734" y="557418"/>
                  <a:pt x="211909" y="611236"/>
                  <a:pt x="0" y="579061"/>
                </a:cubicBezTo>
                <a:cubicBezTo>
                  <a:pt x="5087" y="398626"/>
                  <a:pt x="-12276" y="217380"/>
                  <a:pt x="0" y="0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solidFill>
              <a:srgbClr val="01BAF2"/>
            </a:solidFill>
            <a:extLst>
              <a:ext uri="{C807C97D-BFC1-408E-A445-0C87EB9F89A2}">
                <ask:lineSketchStyleProps xmlns:ask="http://schemas.microsoft.com/office/drawing/2018/sketchyshapes" xmlns="" sd="2922605330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dirty="0">
                <a:latin typeface="Flama Book" panose="02000000000000000000" pitchFamily="2" charset="0"/>
              </a:rPr>
              <a:t>Fora de Portas: a ciência em busca de novas audiências</a:t>
            </a:r>
          </a:p>
        </p:txBody>
      </p:sp>
      <p:pic>
        <p:nvPicPr>
          <p:cNvPr id="1026" name="Picture 2" descr="http://scicom.pt/wp-content/uploads/2015/05/img021.jpg">
            <a:extLst>
              <a:ext uri="{FF2B5EF4-FFF2-40B4-BE49-F238E27FC236}">
                <a16:creationId xmlns:a16="http://schemas.microsoft.com/office/drawing/2014/main" id="{9A76B395-9A36-4BCD-9DBE-3972AB23FF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11" b="89970" l="6484" r="89776">
                        <a14:foregroundMark x1="26309" y1="8511" x2="26309" y2="8511"/>
                        <a14:foregroundMark x1="6484" y1="39210" x2="6484" y2="39210"/>
                        <a14:foregroundMark x1="16085" y1="42553" x2="16085" y2="42553"/>
                        <a14:foregroundMark x1="22943" y1="45289" x2="22943" y2="45289"/>
                        <a14:foregroundMark x1="27556" y1="38602" x2="27556" y2="38602"/>
                        <a14:foregroundMark x1="45012" y1="43161" x2="45012" y2="43161"/>
                        <a14:foregroundMark x1="49501" y1="27052" x2="49501" y2="27052"/>
                        <a14:foregroundMark x1="45761" y1="34043" x2="45761" y2="34043"/>
                        <a14:foregroundMark x1="42893" y1="39514" x2="42893" y2="39514"/>
                        <a14:foregroundMark x1="60349" y1="45897" x2="60349" y2="45897"/>
                        <a14:foregroundMark x1="69576" y1="38602" x2="69576" y2="386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3296"/>
          <a:stretch/>
        </p:blipFill>
        <p:spPr bwMode="auto">
          <a:xfrm>
            <a:off x="4805809" y="5658433"/>
            <a:ext cx="2580383" cy="138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3A68986F-2E73-4A56-9771-2CCE32FAC906}"/>
              </a:ext>
            </a:extLst>
          </p:cNvPr>
          <p:cNvGrpSpPr/>
          <p:nvPr/>
        </p:nvGrpSpPr>
        <p:grpSpPr>
          <a:xfrm>
            <a:off x="643477" y="1800103"/>
            <a:ext cx="10905046" cy="3257795"/>
            <a:chOff x="761565" y="1917455"/>
            <a:chExt cx="10905046" cy="3257795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178E31F-56DA-4332-8054-638C58502763}"/>
                </a:ext>
              </a:extLst>
            </p:cNvPr>
            <p:cNvGrpSpPr/>
            <p:nvPr/>
          </p:nvGrpSpPr>
          <p:grpSpPr>
            <a:xfrm>
              <a:off x="761565" y="1923815"/>
              <a:ext cx="2729509" cy="3245074"/>
              <a:chOff x="643477" y="1187205"/>
              <a:chExt cx="2729509" cy="3245074"/>
            </a:xfrm>
          </p:grpSpPr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253C2AEE-CE52-4430-A219-E2534A6AAAE0}"/>
                  </a:ext>
                </a:extLst>
              </p:cNvPr>
              <p:cNvSpPr/>
              <p:nvPr/>
            </p:nvSpPr>
            <p:spPr>
              <a:xfrm>
                <a:off x="643477" y="2249711"/>
                <a:ext cx="2729509" cy="2182568"/>
              </a:xfrm>
              <a:custGeom>
                <a:avLst/>
                <a:gdLst>
                  <a:gd name="connsiteX0" fmla="*/ 0 w 4997483"/>
                  <a:gd name="connsiteY0" fmla="*/ 0 h 579061"/>
                  <a:gd name="connsiteX1" fmla="*/ 574711 w 4997483"/>
                  <a:gd name="connsiteY1" fmla="*/ 0 h 579061"/>
                  <a:gd name="connsiteX2" fmla="*/ 1199396 w 4997483"/>
                  <a:gd name="connsiteY2" fmla="*/ 0 h 579061"/>
                  <a:gd name="connsiteX3" fmla="*/ 1724132 w 4997483"/>
                  <a:gd name="connsiteY3" fmla="*/ 0 h 579061"/>
                  <a:gd name="connsiteX4" fmla="*/ 2448767 w 4997483"/>
                  <a:gd name="connsiteY4" fmla="*/ 0 h 579061"/>
                  <a:gd name="connsiteX5" fmla="*/ 3123427 w 4997483"/>
                  <a:gd name="connsiteY5" fmla="*/ 0 h 579061"/>
                  <a:gd name="connsiteX6" fmla="*/ 3798087 w 4997483"/>
                  <a:gd name="connsiteY6" fmla="*/ 0 h 579061"/>
                  <a:gd name="connsiteX7" fmla="*/ 4372798 w 4997483"/>
                  <a:gd name="connsiteY7" fmla="*/ 0 h 579061"/>
                  <a:gd name="connsiteX8" fmla="*/ 4997483 w 4997483"/>
                  <a:gd name="connsiteY8" fmla="*/ 0 h 579061"/>
                  <a:gd name="connsiteX9" fmla="*/ 4997483 w 4997483"/>
                  <a:gd name="connsiteY9" fmla="*/ 579061 h 579061"/>
                  <a:gd name="connsiteX10" fmla="*/ 4372798 w 4997483"/>
                  <a:gd name="connsiteY10" fmla="*/ 579061 h 579061"/>
                  <a:gd name="connsiteX11" fmla="*/ 3648163 w 4997483"/>
                  <a:gd name="connsiteY11" fmla="*/ 579061 h 579061"/>
                  <a:gd name="connsiteX12" fmla="*/ 2923528 w 4997483"/>
                  <a:gd name="connsiteY12" fmla="*/ 579061 h 579061"/>
                  <a:gd name="connsiteX13" fmla="*/ 2348817 w 4997483"/>
                  <a:gd name="connsiteY13" fmla="*/ 579061 h 579061"/>
                  <a:gd name="connsiteX14" fmla="*/ 1824081 w 4997483"/>
                  <a:gd name="connsiteY14" fmla="*/ 579061 h 579061"/>
                  <a:gd name="connsiteX15" fmla="*/ 1149421 w 4997483"/>
                  <a:gd name="connsiteY15" fmla="*/ 579061 h 579061"/>
                  <a:gd name="connsiteX16" fmla="*/ 0 w 4997483"/>
                  <a:gd name="connsiteY16" fmla="*/ 579061 h 579061"/>
                  <a:gd name="connsiteX17" fmla="*/ 0 w 4997483"/>
                  <a:gd name="connsiteY17" fmla="*/ 0 h 579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997483" h="579061" fill="none" extrusionOk="0">
                    <a:moveTo>
                      <a:pt x="0" y="0"/>
                    </a:moveTo>
                    <a:cubicBezTo>
                      <a:pt x="181326" y="25783"/>
                      <a:pt x="355475" y="24815"/>
                      <a:pt x="574711" y="0"/>
                    </a:cubicBezTo>
                    <a:cubicBezTo>
                      <a:pt x="793947" y="-24815"/>
                      <a:pt x="1032805" y="17135"/>
                      <a:pt x="1199396" y="0"/>
                    </a:cubicBezTo>
                    <a:cubicBezTo>
                      <a:pt x="1365988" y="-17135"/>
                      <a:pt x="1469072" y="-13168"/>
                      <a:pt x="1724132" y="0"/>
                    </a:cubicBezTo>
                    <a:cubicBezTo>
                      <a:pt x="1979192" y="13168"/>
                      <a:pt x="2152556" y="13375"/>
                      <a:pt x="2448767" y="0"/>
                    </a:cubicBezTo>
                    <a:cubicBezTo>
                      <a:pt x="2744978" y="-13375"/>
                      <a:pt x="2836085" y="20554"/>
                      <a:pt x="3123427" y="0"/>
                    </a:cubicBezTo>
                    <a:cubicBezTo>
                      <a:pt x="3410769" y="-20554"/>
                      <a:pt x="3623663" y="-13126"/>
                      <a:pt x="3798087" y="0"/>
                    </a:cubicBezTo>
                    <a:cubicBezTo>
                      <a:pt x="3972511" y="13126"/>
                      <a:pt x="4105198" y="-5345"/>
                      <a:pt x="4372798" y="0"/>
                    </a:cubicBezTo>
                    <a:cubicBezTo>
                      <a:pt x="4640398" y="5345"/>
                      <a:pt x="4784876" y="2012"/>
                      <a:pt x="4997483" y="0"/>
                    </a:cubicBezTo>
                    <a:cubicBezTo>
                      <a:pt x="4972696" y="121689"/>
                      <a:pt x="4987320" y="450141"/>
                      <a:pt x="4997483" y="579061"/>
                    </a:cubicBezTo>
                    <a:cubicBezTo>
                      <a:pt x="4758670" y="607849"/>
                      <a:pt x="4668723" y="568519"/>
                      <a:pt x="4372798" y="579061"/>
                    </a:cubicBezTo>
                    <a:cubicBezTo>
                      <a:pt x="4076874" y="589603"/>
                      <a:pt x="3888969" y="612966"/>
                      <a:pt x="3648163" y="579061"/>
                    </a:cubicBezTo>
                    <a:cubicBezTo>
                      <a:pt x="3407358" y="545156"/>
                      <a:pt x="3090393" y="551622"/>
                      <a:pt x="2923528" y="579061"/>
                    </a:cubicBezTo>
                    <a:cubicBezTo>
                      <a:pt x="2756664" y="606500"/>
                      <a:pt x="2602035" y="603754"/>
                      <a:pt x="2348817" y="579061"/>
                    </a:cubicBezTo>
                    <a:cubicBezTo>
                      <a:pt x="2095599" y="554368"/>
                      <a:pt x="2032317" y="591841"/>
                      <a:pt x="1824081" y="579061"/>
                    </a:cubicBezTo>
                    <a:cubicBezTo>
                      <a:pt x="1615845" y="566281"/>
                      <a:pt x="1395982" y="603593"/>
                      <a:pt x="1149421" y="579061"/>
                    </a:cubicBezTo>
                    <a:cubicBezTo>
                      <a:pt x="902860" y="554529"/>
                      <a:pt x="269846" y="594357"/>
                      <a:pt x="0" y="579061"/>
                    </a:cubicBezTo>
                    <a:cubicBezTo>
                      <a:pt x="-8625" y="346033"/>
                      <a:pt x="-1128" y="260173"/>
                      <a:pt x="0" y="0"/>
                    </a:cubicBezTo>
                    <a:close/>
                  </a:path>
                  <a:path w="4997483" h="579061" stroke="0" extrusionOk="0">
                    <a:moveTo>
                      <a:pt x="0" y="0"/>
                    </a:moveTo>
                    <a:cubicBezTo>
                      <a:pt x="210427" y="14313"/>
                      <a:pt x="437845" y="919"/>
                      <a:pt x="574711" y="0"/>
                    </a:cubicBezTo>
                    <a:cubicBezTo>
                      <a:pt x="711577" y="-919"/>
                      <a:pt x="1049502" y="25411"/>
                      <a:pt x="1249371" y="0"/>
                    </a:cubicBezTo>
                    <a:cubicBezTo>
                      <a:pt x="1449240" y="-25411"/>
                      <a:pt x="1719084" y="-13412"/>
                      <a:pt x="1924031" y="0"/>
                    </a:cubicBezTo>
                    <a:cubicBezTo>
                      <a:pt x="2128978" y="13412"/>
                      <a:pt x="2324137" y="-18757"/>
                      <a:pt x="2498742" y="0"/>
                    </a:cubicBezTo>
                    <a:cubicBezTo>
                      <a:pt x="2673347" y="18757"/>
                      <a:pt x="3023545" y="13621"/>
                      <a:pt x="3173402" y="0"/>
                    </a:cubicBezTo>
                    <a:cubicBezTo>
                      <a:pt x="3323259" y="-13621"/>
                      <a:pt x="3596820" y="-7075"/>
                      <a:pt x="3798087" y="0"/>
                    </a:cubicBezTo>
                    <a:cubicBezTo>
                      <a:pt x="3999355" y="7075"/>
                      <a:pt x="4128100" y="13537"/>
                      <a:pt x="4422772" y="0"/>
                    </a:cubicBezTo>
                    <a:cubicBezTo>
                      <a:pt x="4717444" y="-13537"/>
                      <a:pt x="4765897" y="-20122"/>
                      <a:pt x="4997483" y="0"/>
                    </a:cubicBezTo>
                    <a:cubicBezTo>
                      <a:pt x="4973486" y="279919"/>
                      <a:pt x="4970620" y="420611"/>
                      <a:pt x="4997483" y="579061"/>
                    </a:cubicBezTo>
                    <a:cubicBezTo>
                      <a:pt x="4889943" y="577074"/>
                      <a:pt x="4637983" y="577459"/>
                      <a:pt x="4472747" y="579061"/>
                    </a:cubicBezTo>
                    <a:cubicBezTo>
                      <a:pt x="4307511" y="580663"/>
                      <a:pt x="4134989" y="590660"/>
                      <a:pt x="3898037" y="579061"/>
                    </a:cubicBezTo>
                    <a:cubicBezTo>
                      <a:pt x="3661085" y="567463"/>
                      <a:pt x="3448668" y="608621"/>
                      <a:pt x="3273351" y="579061"/>
                    </a:cubicBezTo>
                    <a:cubicBezTo>
                      <a:pt x="3098034" y="549501"/>
                      <a:pt x="2946492" y="553272"/>
                      <a:pt x="2698641" y="579061"/>
                    </a:cubicBezTo>
                    <a:cubicBezTo>
                      <a:pt x="2450790" y="604851"/>
                      <a:pt x="2228151" y="573221"/>
                      <a:pt x="2023981" y="579061"/>
                    </a:cubicBezTo>
                    <a:cubicBezTo>
                      <a:pt x="1819811" y="584901"/>
                      <a:pt x="1515869" y="567074"/>
                      <a:pt x="1349320" y="579061"/>
                    </a:cubicBezTo>
                    <a:cubicBezTo>
                      <a:pt x="1182771" y="591048"/>
                      <a:pt x="942536" y="600704"/>
                      <a:pt x="724635" y="579061"/>
                    </a:cubicBezTo>
                    <a:cubicBezTo>
                      <a:pt x="506734" y="557418"/>
                      <a:pt x="211909" y="611236"/>
                      <a:pt x="0" y="579061"/>
                    </a:cubicBezTo>
                    <a:cubicBezTo>
                      <a:pt x="5087" y="398626"/>
                      <a:pt x="-12276" y="217380"/>
                      <a:pt x="0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  <a:lumOff val="35000"/>
                </a:schemeClr>
              </a:solidFill>
              <a:ln>
                <a:solidFill>
                  <a:srgbClr val="01BAF2"/>
                </a:solidFill>
                <a:extLst>
                  <a:ext uri="{C807C97D-BFC1-408E-A445-0C87EB9F89A2}">
                    <ask:lineSketchStyleProps xmlns:ask="http://schemas.microsoft.com/office/drawing/2018/sketchyshapes" xmlns="" sd="2922605330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pt-PT" dirty="0">
                  <a:latin typeface="Flama Book" panose="02000000000000000000" pitchFamily="2" charset="0"/>
                </a:endParaRPr>
              </a:p>
            </p:txBody>
          </p:sp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AC70AD40-CCC6-467A-A358-8CEF37A634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1133" y="1187205"/>
                <a:ext cx="2054198" cy="2077980"/>
              </a:xfrm>
              <a:prstGeom prst="ellipse">
                <a:avLst/>
              </a:prstGeom>
            </p:spPr>
          </p:pic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6818757-E73F-4851-9E0E-199C91D438FF}"/>
                  </a:ext>
                </a:extLst>
              </p:cNvPr>
              <p:cNvSpPr/>
              <p:nvPr/>
            </p:nvSpPr>
            <p:spPr>
              <a:xfrm>
                <a:off x="643477" y="3265185"/>
                <a:ext cx="272950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01BAF2"/>
                    </a:solidFill>
                    <a:latin typeface="Flama Book" panose="02000000000000000000" pitchFamily="2" charset="0"/>
                  </a:rPr>
                  <a:t>Ana Santos-Carvalho</a:t>
                </a:r>
              </a:p>
              <a:p>
                <a:pPr algn="ctr"/>
                <a:r>
                  <a:rPr lang="pt-PT" dirty="0">
                    <a:latin typeface="Flama Book" panose="02000000000000000000" pitchFamily="2" charset="0"/>
                  </a:rPr>
                  <a:t>IIIUC  e CNC</a:t>
                </a:r>
              </a:p>
              <a:p>
                <a:pPr algn="ctr"/>
                <a:r>
                  <a:rPr lang="pt-PT" dirty="0">
                    <a:latin typeface="Flama Book" panose="02000000000000000000" pitchFamily="2" charset="0"/>
                  </a:rPr>
                  <a:t>Coimbra</a:t>
                </a: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5ECD98B-D569-46BB-ADAF-D575BC4C14C7}"/>
                </a:ext>
              </a:extLst>
            </p:cNvPr>
            <p:cNvGrpSpPr/>
            <p:nvPr/>
          </p:nvGrpSpPr>
          <p:grpSpPr>
            <a:xfrm>
              <a:off x="8937102" y="1937183"/>
              <a:ext cx="2729509" cy="3218338"/>
              <a:chOff x="7345137" y="1213939"/>
              <a:chExt cx="2729509" cy="3218338"/>
            </a:xfrm>
          </p:grpSpPr>
          <p:sp>
            <p:nvSpPr>
              <p:cNvPr id="12" name="Rectangle 3">
                <a:extLst>
                  <a:ext uri="{FF2B5EF4-FFF2-40B4-BE49-F238E27FC236}">
                    <a16:creationId xmlns:a16="http://schemas.microsoft.com/office/drawing/2014/main" id="{E535AB04-61C2-4EE3-AB99-181FFB0C1BD5}"/>
                  </a:ext>
                </a:extLst>
              </p:cNvPr>
              <p:cNvSpPr/>
              <p:nvPr/>
            </p:nvSpPr>
            <p:spPr>
              <a:xfrm>
                <a:off x="7345137" y="2249710"/>
                <a:ext cx="2729509" cy="2182567"/>
              </a:xfrm>
              <a:custGeom>
                <a:avLst/>
                <a:gdLst>
                  <a:gd name="connsiteX0" fmla="*/ 0 w 4997483"/>
                  <a:gd name="connsiteY0" fmla="*/ 0 h 579061"/>
                  <a:gd name="connsiteX1" fmla="*/ 574711 w 4997483"/>
                  <a:gd name="connsiteY1" fmla="*/ 0 h 579061"/>
                  <a:gd name="connsiteX2" fmla="*/ 1199396 w 4997483"/>
                  <a:gd name="connsiteY2" fmla="*/ 0 h 579061"/>
                  <a:gd name="connsiteX3" fmla="*/ 1724132 w 4997483"/>
                  <a:gd name="connsiteY3" fmla="*/ 0 h 579061"/>
                  <a:gd name="connsiteX4" fmla="*/ 2448767 w 4997483"/>
                  <a:gd name="connsiteY4" fmla="*/ 0 h 579061"/>
                  <a:gd name="connsiteX5" fmla="*/ 3123427 w 4997483"/>
                  <a:gd name="connsiteY5" fmla="*/ 0 h 579061"/>
                  <a:gd name="connsiteX6" fmla="*/ 3798087 w 4997483"/>
                  <a:gd name="connsiteY6" fmla="*/ 0 h 579061"/>
                  <a:gd name="connsiteX7" fmla="*/ 4372798 w 4997483"/>
                  <a:gd name="connsiteY7" fmla="*/ 0 h 579061"/>
                  <a:gd name="connsiteX8" fmla="*/ 4997483 w 4997483"/>
                  <a:gd name="connsiteY8" fmla="*/ 0 h 579061"/>
                  <a:gd name="connsiteX9" fmla="*/ 4997483 w 4997483"/>
                  <a:gd name="connsiteY9" fmla="*/ 579061 h 579061"/>
                  <a:gd name="connsiteX10" fmla="*/ 4372798 w 4997483"/>
                  <a:gd name="connsiteY10" fmla="*/ 579061 h 579061"/>
                  <a:gd name="connsiteX11" fmla="*/ 3648163 w 4997483"/>
                  <a:gd name="connsiteY11" fmla="*/ 579061 h 579061"/>
                  <a:gd name="connsiteX12" fmla="*/ 2923528 w 4997483"/>
                  <a:gd name="connsiteY12" fmla="*/ 579061 h 579061"/>
                  <a:gd name="connsiteX13" fmla="*/ 2348817 w 4997483"/>
                  <a:gd name="connsiteY13" fmla="*/ 579061 h 579061"/>
                  <a:gd name="connsiteX14" fmla="*/ 1824081 w 4997483"/>
                  <a:gd name="connsiteY14" fmla="*/ 579061 h 579061"/>
                  <a:gd name="connsiteX15" fmla="*/ 1149421 w 4997483"/>
                  <a:gd name="connsiteY15" fmla="*/ 579061 h 579061"/>
                  <a:gd name="connsiteX16" fmla="*/ 0 w 4997483"/>
                  <a:gd name="connsiteY16" fmla="*/ 579061 h 579061"/>
                  <a:gd name="connsiteX17" fmla="*/ 0 w 4997483"/>
                  <a:gd name="connsiteY17" fmla="*/ 0 h 579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997483" h="579061" fill="none" extrusionOk="0">
                    <a:moveTo>
                      <a:pt x="0" y="0"/>
                    </a:moveTo>
                    <a:cubicBezTo>
                      <a:pt x="181326" y="25783"/>
                      <a:pt x="355475" y="24815"/>
                      <a:pt x="574711" y="0"/>
                    </a:cubicBezTo>
                    <a:cubicBezTo>
                      <a:pt x="793947" y="-24815"/>
                      <a:pt x="1032805" y="17135"/>
                      <a:pt x="1199396" y="0"/>
                    </a:cubicBezTo>
                    <a:cubicBezTo>
                      <a:pt x="1365988" y="-17135"/>
                      <a:pt x="1469072" y="-13168"/>
                      <a:pt x="1724132" y="0"/>
                    </a:cubicBezTo>
                    <a:cubicBezTo>
                      <a:pt x="1979192" y="13168"/>
                      <a:pt x="2152556" y="13375"/>
                      <a:pt x="2448767" y="0"/>
                    </a:cubicBezTo>
                    <a:cubicBezTo>
                      <a:pt x="2744978" y="-13375"/>
                      <a:pt x="2836085" y="20554"/>
                      <a:pt x="3123427" y="0"/>
                    </a:cubicBezTo>
                    <a:cubicBezTo>
                      <a:pt x="3410769" y="-20554"/>
                      <a:pt x="3623663" y="-13126"/>
                      <a:pt x="3798087" y="0"/>
                    </a:cubicBezTo>
                    <a:cubicBezTo>
                      <a:pt x="3972511" y="13126"/>
                      <a:pt x="4105198" y="-5345"/>
                      <a:pt x="4372798" y="0"/>
                    </a:cubicBezTo>
                    <a:cubicBezTo>
                      <a:pt x="4640398" y="5345"/>
                      <a:pt x="4784876" y="2012"/>
                      <a:pt x="4997483" y="0"/>
                    </a:cubicBezTo>
                    <a:cubicBezTo>
                      <a:pt x="4972696" y="121689"/>
                      <a:pt x="4987320" y="450141"/>
                      <a:pt x="4997483" y="579061"/>
                    </a:cubicBezTo>
                    <a:cubicBezTo>
                      <a:pt x="4758670" y="607849"/>
                      <a:pt x="4668723" y="568519"/>
                      <a:pt x="4372798" y="579061"/>
                    </a:cubicBezTo>
                    <a:cubicBezTo>
                      <a:pt x="4076874" y="589603"/>
                      <a:pt x="3888969" y="612966"/>
                      <a:pt x="3648163" y="579061"/>
                    </a:cubicBezTo>
                    <a:cubicBezTo>
                      <a:pt x="3407358" y="545156"/>
                      <a:pt x="3090393" y="551622"/>
                      <a:pt x="2923528" y="579061"/>
                    </a:cubicBezTo>
                    <a:cubicBezTo>
                      <a:pt x="2756664" y="606500"/>
                      <a:pt x="2602035" y="603754"/>
                      <a:pt x="2348817" y="579061"/>
                    </a:cubicBezTo>
                    <a:cubicBezTo>
                      <a:pt x="2095599" y="554368"/>
                      <a:pt x="2032317" y="591841"/>
                      <a:pt x="1824081" y="579061"/>
                    </a:cubicBezTo>
                    <a:cubicBezTo>
                      <a:pt x="1615845" y="566281"/>
                      <a:pt x="1395982" y="603593"/>
                      <a:pt x="1149421" y="579061"/>
                    </a:cubicBezTo>
                    <a:cubicBezTo>
                      <a:pt x="902860" y="554529"/>
                      <a:pt x="269846" y="594357"/>
                      <a:pt x="0" y="579061"/>
                    </a:cubicBezTo>
                    <a:cubicBezTo>
                      <a:pt x="-8625" y="346033"/>
                      <a:pt x="-1128" y="260173"/>
                      <a:pt x="0" y="0"/>
                    </a:cubicBezTo>
                    <a:close/>
                  </a:path>
                  <a:path w="4997483" h="579061" stroke="0" extrusionOk="0">
                    <a:moveTo>
                      <a:pt x="0" y="0"/>
                    </a:moveTo>
                    <a:cubicBezTo>
                      <a:pt x="210427" y="14313"/>
                      <a:pt x="437845" y="919"/>
                      <a:pt x="574711" y="0"/>
                    </a:cubicBezTo>
                    <a:cubicBezTo>
                      <a:pt x="711577" y="-919"/>
                      <a:pt x="1049502" y="25411"/>
                      <a:pt x="1249371" y="0"/>
                    </a:cubicBezTo>
                    <a:cubicBezTo>
                      <a:pt x="1449240" y="-25411"/>
                      <a:pt x="1719084" y="-13412"/>
                      <a:pt x="1924031" y="0"/>
                    </a:cubicBezTo>
                    <a:cubicBezTo>
                      <a:pt x="2128978" y="13412"/>
                      <a:pt x="2324137" y="-18757"/>
                      <a:pt x="2498742" y="0"/>
                    </a:cubicBezTo>
                    <a:cubicBezTo>
                      <a:pt x="2673347" y="18757"/>
                      <a:pt x="3023545" y="13621"/>
                      <a:pt x="3173402" y="0"/>
                    </a:cubicBezTo>
                    <a:cubicBezTo>
                      <a:pt x="3323259" y="-13621"/>
                      <a:pt x="3596820" y="-7075"/>
                      <a:pt x="3798087" y="0"/>
                    </a:cubicBezTo>
                    <a:cubicBezTo>
                      <a:pt x="3999355" y="7075"/>
                      <a:pt x="4128100" y="13537"/>
                      <a:pt x="4422772" y="0"/>
                    </a:cubicBezTo>
                    <a:cubicBezTo>
                      <a:pt x="4717444" y="-13537"/>
                      <a:pt x="4765897" y="-20122"/>
                      <a:pt x="4997483" y="0"/>
                    </a:cubicBezTo>
                    <a:cubicBezTo>
                      <a:pt x="4973486" y="279919"/>
                      <a:pt x="4970620" y="420611"/>
                      <a:pt x="4997483" y="579061"/>
                    </a:cubicBezTo>
                    <a:cubicBezTo>
                      <a:pt x="4889943" y="577074"/>
                      <a:pt x="4637983" y="577459"/>
                      <a:pt x="4472747" y="579061"/>
                    </a:cubicBezTo>
                    <a:cubicBezTo>
                      <a:pt x="4307511" y="580663"/>
                      <a:pt x="4134989" y="590660"/>
                      <a:pt x="3898037" y="579061"/>
                    </a:cubicBezTo>
                    <a:cubicBezTo>
                      <a:pt x="3661085" y="567463"/>
                      <a:pt x="3448668" y="608621"/>
                      <a:pt x="3273351" y="579061"/>
                    </a:cubicBezTo>
                    <a:cubicBezTo>
                      <a:pt x="3098034" y="549501"/>
                      <a:pt x="2946492" y="553272"/>
                      <a:pt x="2698641" y="579061"/>
                    </a:cubicBezTo>
                    <a:cubicBezTo>
                      <a:pt x="2450790" y="604851"/>
                      <a:pt x="2228151" y="573221"/>
                      <a:pt x="2023981" y="579061"/>
                    </a:cubicBezTo>
                    <a:cubicBezTo>
                      <a:pt x="1819811" y="584901"/>
                      <a:pt x="1515869" y="567074"/>
                      <a:pt x="1349320" y="579061"/>
                    </a:cubicBezTo>
                    <a:cubicBezTo>
                      <a:pt x="1182771" y="591048"/>
                      <a:pt x="942536" y="600704"/>
                      <a:pt x="724635" y="579061"/>
                    </a:cubicBezTo>
                    <a:cubicBezTo>
                      <a:pt x="506734" y="557418"/>
                      <a:pt x="211909" y="611236"/>
                      <a:pt x="0" y="579061"/>
                    </a:cubicBezTo>
                    <a:cubicBezTo>
                      <a:pt x="5087" y="398626"/>
                      <a:pt x="-12276" y="217380"/>
                      <a:pt x="0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  <a:lumOff val="35000"/>
                </a:schemeClr>
              </a:solidFill>
              <a:ln>
                <a:solidFill>
                  <a:srgbClr val="01BAF2"/>
                </a:solidFill>
                <a:extLst>
                  <a:ext uri="{C807C97D-BFC1-408E-A445-0C87EB9F89A2}">
                    <ask:lineSketchStyleProps xmlns:ask="http://schemas.microsoft.com/office/drawing/2018/sketchyshapes" xmlns="" sd="2922605330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pt-PT" dirty="0">
                  <a:latin typeface="Flama Book" panose="02000000000000000000" pitchFamily="2" charset="0"/>
                </a:endParaRPr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25F1756C-305F-47B7-9606-EAA7774BBA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82793" y="1213939"/>
                <a:ext cx="2054198" cy="2024512"/>
              </a:xfrm>
              <a:prstGeom prst="ellipse">
                <a:avLst/>
              </a:pr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4B8773B-45BC-4984-8FDD-AAC6A2576DA2}"/>
                  </a:ext>
                </a:extLst>
              </p:cNvPr>
              <p:cNvSpPr/>
              <p:nvPr/>
            </p:nvSpPr>
            <p:spPr>
              <a:xfrm>
                <a:off x="7345137" y="3265185"/>
                <a:ext cx="272950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01BAF2"/>
                    </a:solidFill>
                    <a:latin typeface="Flama Book" panose="02000000000000000000" pitchFamily="2" charset="0"/>
                  </a:rPr>
                  <a:t>Renata Ramalho</a:t>
                </a:r>
              </a:p>
              <a:p>
                <a:pPr algn="ctr"/>
                <a:r>
                  <a:rPr lang="pt-PT" dirty="0">
                    <a:latin typeface="Flama Book" panose="02000000000000000000" pitchFamily="2" charset="0"/>
                  </a:rPr>
                  <a:t>ITQB NOVA</a:t>
                </a:r>
              </a:p>
              <a:p>
                <a:pPr algn="ctr"/>
                <a:r>
                  <a:rPr lang="pt-PT" dirty="0">
                    <a:latin typeface="Flama Book" panose="02000000000000000000" pitchFamily="2" charset="0"/>
                  </a:rPr>
                  <a:t>Oeiras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E35FB7F-D459-4D69-B365-27D967A09BED}"/>
                </a:ext>
              </a:extLst>
            </p:cNvPr>
            <p:cNvGrpSpPr/>
            <p:nvPr/>
          </p:nvGrpSpPr>
          <p:grpSpPr>
            <a:xfrm>
              <a:off x="4849334" y="1917455"/>
              <a:ext cx="2729509" cy="3257795"/>
              <a:chOff x="3935003" y="1174482"/>
              <a:chExt cx="2729509" cy="3257795"/>
            </a:xfrm>
          </p:grpSpPr>
          <p:sp>
            <p:nvSpPr>
              <p:cNvPr id="9" name="Rectangle 3">
                <a:extLst>
                  <a:ext uri="{FF2B5EF4-FFF2-40B4-BE49-F238E27FC236}">
                    <a16:creationId xmlns:a16="http://schemas.microsoft.com/office/drawing/2014/main" id="{858368D5-69FE-4CF9-A1AD-8DAD86A20020}"/>
                  </a:ext>
                </a:extLst>
              </p:cNvPr>
              <p:cNvSpPr/>
              <p:nvPr/>
            </p:nvSpPr>
            <p:spPr>
              <a:xfrm>
                <a:off x="3935003" y="2249710"/>
                <a:ext cx="2729509" cy="2182567"/>
              </a:xfrm>
              <a:custGeom>
                <a:avLst/>
                <a:gdLst>
                  <a:gd name="connsiteX0" fmla="*/ 0 w 4997483"/>
                  <a:gd name="connsiteY0" fmla="*/ 0 h 579061"/>
                  <a:gd name="connsiteX1" fmla="*/ 574711 w 4997483"/>
                  <a:gd name="connsiteY1" fmla="*/ 0 h 579061"/>
                  <a:gd name="connsiteX2" fmla="*/ 1199396 w 4997483"/>
                  <a:gd name="connsiteY2" fmla="*/ 0 h 579061"/>
                  <a:gd name="connsiteX3" fmla="*/ 1724132 w 4997483"/>
                  <a:gd name="connsiteY3" fmla="*/ 0 h 579061"/>
                  <a:gd name="connsiteX4" fmla="*/ 2448767 w 4997483"/>
                  <a:gd name="connsiteY4" fmla="*/ 0 h 579061"/>
                  <a:gd name="connsiteX5" fmla="*/ 3123427 w 4997483"/>
                  <a:gd name="connsiteY5" fmla="*/ 0 h 579061"/>
                  <a:gd name="connsiteX6" fmla="*/ 3798087 w 4997483"/>
                  <a:gd name="connsiteY6" fmla="*/ 0 h 579061"/>
                  <a:gd name="connsiteX7" fmla="*/ 4372798 w 4997483"/>
                  <a:gd name="connsiteY7" fmla="*/ 0 h 579061"/>
                  <a:gd name="connsiteX8" fmla="*/ 4997483 w 4997483"/>
                  <a:gd name="connsiteY8" fmla="*/ 0 h 579061"/>
                  <a:gd name="connsiteX9" fmla="*/ 4997483 w 4997483"/>
                  <a:gd name="connsiteY9" fmla="*/ 579061 h 579061"/>
                  <a:gd name="connsiteX10" fmla="*/ 4372798 w 4997483"/>
                  <a:gd name="connsiteY10" fmla="*/ 579061 h 579061"/>
                  <a:gd name="connsiteX11" fmla="*/ 3648163 w 4997483"/>
                  <a:gd name="connsiteY11" fmla="*/ 579061 h 579061"/>
                  <a:gd name="connsiteX12" fmla="*/ 2923528 w 4997483"/>
                  <a:gd name="connsiteY12" fmla="*/ 579061 h 579061"/>
                  <a:gd name="connsiteX13" fmla="*/ 2348817 w 4997483"/>
                  <a:gd name="connsiteY13" fmla="*/ 579061 h 579061"/>
                  <a:gd name="connsiteX14" fmla="*/ 1824081 w 4997483"/>
                  <a:gd name="connsiteY14" fmla="*/ 579061 h 579061"/>
                  <a:gd name="connsiteX15" fmla="*/ 1149421 w 4997483"/>
                  <a:gd name="connsiteY15" fmla="*/ 579061 h 579061"/>
                  <a:gd name="connsiteX16" fmla="*/ 0 w 4997483"/>
                  <a:gd name="connsiteY16" fmla="*/ 579061 h 579061"/>
                  <a:gd name="connsiteX17" fmla="*/ 0 w 4997483"/>
                  <a:gd name="connsiteY17" fmla="*/ 0 h 579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997483" h="579061" fill="none" extrusionOk="0">
                    <a:moveTo>
                      <a:pt x="0" y="0"/>
                    </a:moveTo>
                    <a:cubicBezTo>
                      <a:pt x="181326" y="25783"/>
                      <a:pt x="355475" y="24815"/>
                      <a:pt x="574711" y="0"/>
                    </a:cubicBezTo>
                    <a:cubicBezTo>
                      <a:pt x="793947" y="-24815"/>
                      <a:pt x="1032805" y="17135"/>
                      <a:pt x="1199396" y="0"/>
                    </a:cubicBezTo>
                    <a:cubicBezTo>
                      <a:pt x="1365988" y="-17135"/>
                      <a:pt x="1469072" y="-13168"/>
                      <a:pt x="1724132" y="0"/>
                    </a:cubicBezTo>
                    <a:cubicBezTo>
                      <a:pt x="1979192" y="13168"/>
                      <a:pt x="2152556" y="13375"/>
                      <a:pt x="2448767" y="0"/>
                    </a:cubicBezTo>
                    <a:cubicBezTo>
                      <a:pt x="2744978" y="-13375"/>
                      <a:pt x="2836085" y="20554"/>
                      <a:pt x="3123427" y="0"/>
                    </a:cubicBezTo>
                    <a:cubicBezTo>
                      <a:pt x="3410769" y="-20554"/>
                      <a:pt x="3623663" y="-13126"/>
                      <a:pt x="3798087" y="0"/>
                    </a:cubicBezTo>
                    <a:cubicBezTo>
                      <a:pt x="3972511" y="13126"/>
                      <a:pt x="4105198" y="-5345"/>
                      <a:pt x="4372798" y="0"/>
                    </a:cubicBezTo>
                    <a:cubicBezTo>
                      <a:pt x="4640398" y="5345"/>
                      <a:pt x="4784876" y="2012"/>
                      <a:pt x="4997483" y="0"/>
                    </a:cubicBezTo>
                    <a:cubicBezTo>
                      <a:pt x="4972696" y="121689"/>
                      <a:pt x="4987320" y="450141"/>
                      <a:pt x="4997483" y="579061"/>
                    </a:cubicBezTo>
                    <a:cubicBezTo>
                      <a:pt x="4758670" y="607849"/>
                      <a:pt x="4668723" y="568519"/>
                      <a:pt x="4372798" y="579061"/>
                    </a:cubicBezTo>
                    <a:cubicBezTo>
                      <a:pt x="4076874" y="589603"/>
                      <a:pt x="3888969" y="612966"/>
                      <a:pt x="3648163" y="579061"/>
                    </a:cubicBezTo>
                    <a:cubicBezTo>
                      <a:pt x="3407358" y="545156"/>
                      <a:pt x="3090393" y="551622"/>
                      <a:pt x="2923528" y="579061"/>
                    </a:cubicBezTo>
                    <a:cubicBezTo>
                      <a:pt x="2756664" y="606500"/>
                      <a:pt x="2602035" y="603754"/>
                      <a:pt x="2348817" y="579061"/>
                    </a:cubicBezTo>
                    <a:cubicBezTo>
                      <a:pt x="2095599" y="554368"/>
                      <a:pt x="2032317" y="591841"/>
                      <a:pt x="1824081" y="579061"/>
                    </a:cubicBezTo>
                    <a:cubicBezTo>
                      <a:pt x="1615845" y="566281"/>
                      <a:pt x="1395982" y="603593"/>
                      <a:pt x="1149421" y="579061"/>
                    </a:cubicBezTo>
                    <a:cubicBezTo>
                      <a:pt x="902860" y="554529"/>
                      <a:pt x="269846" y="594357"/>
                      <a:pt x="0" y="579061"/>
                    </a:cubicBezTo>
                    <a:cubicBezTo>
                      <a:pt x="-8625" y="346033"/>
                      <a:pt x="-1128" y="260173"/>
                      <a:pt x="0" y="0"/>
                    </a:cubicBezTo>
                    <a:close/>
                  </a:path>
                  <a:path w="4997483" h="579061" stroke="0" extrusionOk="0">
                    <a:moveTo>
                      <a:pt x="0" y="0"/>
                    </a:moveTo>
                    <a:cubicBezTo>
                      <a:pt x="210427" y="14313"/>
                      <a:pt x="437845" y="919"/>
                      <a:pt x="574711" y="0"/>
                    </a:cubicBezTo>
                    <a:cubicBezTo>
                      <a:pt x="711577" y="-919"/>
                      <a:pt x="1049502" y="25411"/>
                      <a:pt x="1249371" y="0"/>
                    </a:cubicBezTo>
                    <a:cubicBezTo>
                      <a:pt x="1449240" y="-25411"/>
                      <a:pt x="1719084" y="-13412"/>
                      <a:pt x="1924031" y="0"/>
                    </a:cubicBezTo>
                    <a:cubicBezTo>
                      <a:pt x="2128978" y="13412"/>
                      <a:pt x="2324137" y="-18757"/>
                      <a:pt x="2498742" y="0"/>
                    </a:cubicBezTo>
                    <a:cubicBezTo>
                      <a:pt x="2673347" y="18757"/>
                      <a:pt x="3023545" y="13621"/>
                      <a:pt x="3173402" y="0"/>
                    </a:cubicBezTo>
                    <a:cubicBezTo>
                      <a:pt x="3323259" y="-13621"/>
                      <a:pt x="3596820" y="-7075"/>
                      <a:pt x="3798087" y="0"/>
                    </a:cubicBezTo>
                    <a:cubicBezTo>
                      <a:pt x="3999355" y="7075"/>
                      <a:pt x="4128100" y="13537"/>
                      <a:pt x="4422772" y="0"/>
                    </a:cubicBezTo>
                    <a:cubicBezTo>
                      <a:pt x="4717444" y="-13537"/>
                      <a:pt x="4765897" y="-20122"/>
                      <a:pt x="4997483" y="0"/>
                    </a:cubicBezTo>
                    <a:cubicBezTo>
                      <a:pt x="4973486" y="279919"/>
                      <a:pt x="4970620" y="420611"/>
                      <a:pt x="4997483" y="579061"/>
                    </a:cubicBezTo>
                    <a:cubicBezTo>
                      <a:pt x="4889943" y="577074"/>
                      <a:pt x="4637983" y="577459"/>
                      <a:pt x="4472747" y="579061"/>
                    </a:cubicBezTo>
                    <a:cubicBezTo>
                      <a:pt x="4307511" y="580663"/>
                      <a:pt x="4134989" y="590660"/>
                      <a:pt x="3898037" y="579061"/>
                    </a:cubicBezTo>
                    <a:cubicBezTo>
                      <a:pt x="3661085" y="567463"/>
                      <a:pt x="3448668" y="608621"/>
                      <a:pt x="3273351" y="579061"/>
                    </a:cubicBezTo>
                    <a:cubicBezTo>
                      <a:pt x="3098034" y="549501"/>
                      <a:pt x="2946492" y="553272"/>
                      <a:pt x="2698641" y="579061"/>
                    </a:cubicBezTo>
                    <a:cubicBezTo>
                      <a:pt x="2450790" y="604851"/>
                      <a:pt x="2228151" y="573221"/>
                      <a:pt x="2023981" y="579061"/>
                    </a:cubicBezTo>
                    <a:cubicBezTo>
                      <a:pt x="1819811" y="584901"/>
                      <a:pt x="1515869" y="567074"/>
                      <a:pt x="1349320" y="579061"/>
                    </a:cubicBezTo>
                    <a:cubicBezTo>
                      <a:pt x="1182771" y="591048"/>
                      <a:pt x="942536" y="600704"/>
                      <a:pt x="724635" y="579061"/>
                    </a:cubicBezTo>
                    <a:cubicBezTo>
                      <a:pt x="506734" y="557418"/>
                      <a:pt x="211909" y="611236"/>
                      <a:pt x="0" y="579061"/>
                    </a:cubicBezTo>
                    <a:cubicBezTo>
                      <a:pt x="5087" y="398626"/>
                      <a:pt x="-12276" y="217380"/>
                      <a:pt x="0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  <a:lumOff val="35000"/>
                </a:schemeClr>
              </a:solidFill>
              <a:ln>
                <a:solidFill>
                  <a:srgbClr val="01BAF2"/>
                </a:solidFill>
                <a:extLst>
                  <a:ext uri="{C807C97D-BFC1-408E-A445-0C87EB9F89A2}">
                    <ask:lineSketchStyleProps xmlns:ask="http://schemas.microsoft.com/office/drawing/2018/sketchyshapes" xmlns="" sd="2922605330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pt-PT" dirty="0">
                  <a:latin typeface="Flama Book" panose="02000000000000000000" pitchFamily="2" charset="0"/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B5AAEED-5F2D-437C-B35C-3182ACF8BCE7}"/>
                  </a:ext>
                </a:extLst>
              </p:cNvPr>
              <p:cNvSpPr/>
              <p:nvPr/>
            </p:nvSpPr>
            <p:spPr>
              <a:xfrm>
                <a:off x="3935003" y="3265185"/>
                <a:ext cx="272950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01BAF2"/>
                    </a:solidFill>
                    <a:latin typeface="Flama Book" panose="02000000000000000000" pitchFamily="2" charset="0"/>
                  </a:rPr>
                  <a:t>Ana Matias</a:t>
                </a:r>
              </a:p>
              <a:p>
                <a:pPr algn="ctr"/>
                <a:r>
                  <a:rPr lang="pt-PT" dirty="0">
                    <a:latin typeface="Flama Book" panose="02000000000000000000" pitchFamily="2" charset="0"/>
                  </a:rPr>
                  <a:t>CIMA UALG</a:t>
                </a:r>
              </a:p>
              <a:p>
                <a:pPr algn="ctr"/>
                <a:r>
                  <a:rPr lang="pt-PT" dirty="0">
                    <a:latin typeface="Flama Book" panose="02000000000000000000" pitchFamily="2" charset="0"/>
                  </a:rPr>
                  <a:t>Algarve</a:t>
                </a:r>
              </a:p>
            </p:txBody>
          </p:sp>
          <p:pic>
            <p:nvPicPr>
              <p:cNvPr id="1028" name="Picture 4" descr="Ana Margarida de Almeida Matias">
                <a:extLst>
                  <a:ext uri="{FF2B5EF4-FFF2-40B4-BE49-F238E27FC236}">
                    <a16:creationId xmlns:a16="http://schemas.microsoft.com/office/drawing/2014/main" id="{5510B082-EEDC-4B1F-A5DA-AE18C16D92D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40786" y="1174482"/>
                <a:ext cx="2117941" cy="2077980"/>
              </a:xfrm>
              <a:prstGeom prst="ellipse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78029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538D9D"/>
      </a:hlink>
      <a:folHlink>
        <a:srgbClr val="A5738E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3A418E6B-C5F0-4B95-8D77-61E3EF3B5D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</TotalTime>
  <Words>27</Words>
  <Application>Microsoft Office PowerPoint</Application>
  <PresentationFormat>Widescreen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Flama Book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 Silva</dc:creator>
  <cp:lastModifiedBy>ANA VIEIRA DA SILVA</cp:lastModifiedBy>
  <cp:revision>3</cp:revision>
  <dcterms:created xsi:type="dcterms:W3CDTF">2024-05-07T15:49:16Z</dcterms:created>
  <dcterms:modified xsi:type="dcterms:W3CDTF">2024-05-07T16:12:50Z</dcterms:modified>
</cp:coreProperties>
</file>