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301AC-1A06-D51F-1B14-CD544EFAD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D755F4-6A1F-D7EF-6D93-8EE1A447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4AE0C32-126F-C131-ED6D-8AF2A4AF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9AF12A-B293-6006-5CB9-D4EC7880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AC37B2-3BF0-FAB5-A227-CD8D8C9F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73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FDB2D-543B-2204-EAF9-64502A3D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D5DE5A5-3CF8-A1EC-4B2F-3B64AFA7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76559F-D882-586D-D70E-E9D2946E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AEB88F-7B61-A3BA-6F6C-B5F8746F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05B9868-DC06-E93D-CC76-216369A9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4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799976-5988-2FC7-58D0-8461AFDC3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5789285-0780-9652-5695-851FE7961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A398C7-2630-5C9B-BEA2-81A53938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EBEB2C9-EC9D-8AAB-140E-02CFFE11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A739C0-A82E-91CE-8B33-3340EB09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6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F1D12-F20D-CA93-7A32-3F504029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07C7C5-28A1-3566-0422-4003AD69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AFD84E-D00A-A849-287B-73E0DF99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D7DCF4F-77EA-D40B-1BC3-8B0A9845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9755DD-6FB4-4DE8-47D2-1F6755EF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7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03B99-1D4D-FBFE-47F8-BDB1D717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04CE824-A8D9-87F7-6DEF-630C552A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9961E6C-6DB1-DBA6-0476-AC9593B6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DF9D0BA-B080-9939-BFC1-44CB03A4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D39F5F1-8F37-A64B-F4CC-82E29EB3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88C60-D373-D9A3-EF7F-7A7AFD45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EFE925-7314-D99F-A146-BB67556A2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8C672F2-CD57-7F5B-A95B-4B7BB85E7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943CF34-47C9-6774-E1FD-62377B82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6A52379-279E-8C65-F6F5-E0F5ABCD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67E7764-E940-DCF7-7A67-C3BA8677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2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9C33C-AB9E-0B5B-5ABE-02EBD037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935916A-90A9-725F-CB3E-8220A582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D6525E4-37C5-3132-1F1A-DC7332486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13CB9C-D7DB-9DE9-5539-A7E311CB0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82B8FF5-0C7A-A3A8-5E69-FA70EB0B7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DB6791-E19D-E488-80F0-67C3C341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2E4A664-6221-C103-2078-5F62D95A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FEA1AD5-CEC6-D080-3D23-4D454146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6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F239F-F4E9-E71C-DC38-56AB821D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85154C5-66ED-6AD9-AC4F-250F3B96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E57D4D2-A656-C45C-997B-0C9FABBE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D28AB09-6B92-FAE3-66BC-6F02AFE9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C690F3E-4574-385C-B8C3-4F1D963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4A448CB-479E-BFE6-C0E8-A3DB8FE7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A24E995-A642-FCC4-D23B-C8B80553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5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F1B6-14A7-9BAD-BD1A-C27DD8D0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9091C55-11A5-1A96-6F10-8D4A4CB4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27688ED-47C1-7BFB-9141-8843B6052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84BECBE-6C6F-AF9E-4D9A-5F251C61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4E3B0E5-03FE-DA35-0A45-67CEAB5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A29809-9F1C-83FE-5187-C240F425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1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387D7-6E8D-3768-E647-6D67B0B1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E446106-2080-A947-B0C7-0CEB887A7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641F924-E6FC-A07F-63FB-FEDDAE3E3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48EB1BD-7924-399C-E4B4-921A601D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3E881D0-AE7A-3804-2F8B-F9758BB3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9598153-B373-56FD-1769-065DCD2E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8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D131DD5-7883-3513-AA24-AA9B7D17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98A3F67-89C1-2349-3567-B7064AB87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704187-550A-6E90-4121-9AE0EBE5B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52ED0-EBD1-4136-9E51-92FEF88B19F0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0B7D0C1-9423-743D-332E-E11272187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281F879-D21F-8022-E960-3FCC7FE4D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53FEE-334D-41C6-BEA8-3BF1716C98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93E731C-FEB3-CF2B-7228-BF128550E8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50501" y="5098636"/>
            <a:ext cx="5507157" cy="929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O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conhecimento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científico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do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pescado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dos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Açores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trocado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miúdos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effectLst/>
              <a:latin typeface="Corbel" panose="020B0503020204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Inês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Martins, Carla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latin typeface="Corbel" panose="020B0503020204020204" pitchFamily="34" charset="0"/>
              </a:rPr>
              <a:t>Dâmaso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orbel" panose="020B0503020204020204" pitchFamily="34" charset="0"/>
              </a:rPr>
              <a:t> e Beatriz Silva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Imagem 49" descr="Uma imagem com texto, peixe, Mamífero marinho, captura de ecrã&#10;&#10;Descrição gerada automaticamente">
            <a:extLst>
              <a:ext uri="{FF2B5EF4-FFF2-40B4-BE49-F238E27FC236}">
                <a16:creationId xmlns:a16="http://schemas.microsoft.com/office/drawing/2014/main" id="{8B1A2D26-1EBC-39DD-A9ED-7C4958BA9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6" r="-1" b="2354"/>
          <a:stretch/>
        </p:blipFill>
        <p:spPr>
          <a:xfrm>
            <a:off x="1196343" y="36636"/>
            <a:ext cx="4018293" cy="2346337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4" name="Imagem 13" descr="Uma imagem com vestuário, pessoa, Cara humana, rapariga&#10;&#10;Descrição gerada automaticamente">
            <a:extLst>
              <a:ext uri="{FF2B5EF4-FFF2-40B4-BE49-F238E27FC236}">
                <a16:creationId xmlns:a16="http://schemas.microsoft.com/office/drawing/2014/main" id="{CD7EC62A-65AB-8D13-431A-AB5A4FDA8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53"/>
          <a:stretch/>
        </p:blipFill>
        <p:spPr>
          <a:xfrm>
            <a:off x="-2" y="2232162"/>
            <a:ext cx="3608453" cy="4625836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Imagem 34" descr="Uma imagem com vestuário, interior, pessoa, mobília&#10;&#10;Descrição gerada automaticamente">
            <a:extLst>
              <a:ext uri="{FF2B5EF4-FFF2-40B4-BE49-F238E27FC236}">
                <a16:creationId xmlns:a16="http://schemas.microsoft.com/office/drawing/2014/main" id="{DC0852EA-3CBF-910D-BC7F-403F1F0F7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7526" b="9"/>
          <a:stretch/>
        </p:blipFill>
        <p:spPr>
          <a:xfrm>
            <a:off x="3662862" y="2457861"/>
            <a:ext cx="1767602" cy="1767602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12" name="Imagem 11" descr="Uma imagem com vestuário, Cara humana, pessoa, rapaz&#10;&#10;Descrição gerada automaticamente">
            <a:extLst>
              <a:ext uri="{FF2B5EF4-FFF2-40B4-BE49-F238E27FC236}">
                <a16:creationId xmlns:a16="http://schemas.microsoft.com/office/drawing/2014/main" id="{A468084B-BA42-6E4B-A1C0-8AA10DFE8E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7" r="25504" b="3"/>
          <a:stretch/>
        </p:blipFill>
        <p:spPr>
          <a:xfrm>
            <a:off x="5551512" y="403760"/>
            <a:ext cx="2970812" cy="2970812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Imagem 54" descr="Uma imagem com peixe, água&#10;&#10;Descrição gerada automaticamente">
            <a:extLst>
              <a:ext uri="{FF2B5EF4-FFF2-40B4-BE49-F238E27FC236}">
                <a16:creationId xmlns:a16="http://schemas.microsoft.com/office/drawing/2014/main" id="{2290264E-D834-D116-ADA0-B0EFC5270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r="-1" b="-1"/>
          <a:stretch/>
        </p:blipFill>
        <p:spPr>
          <a:xfrm>
            <a:off x="8870939" y="-4330"/>
            <a:ext cx="3321060" cy="3433330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Imagem 52" descr="Uma imagem com Mamífero marinho, Barbatana, água, Biologia marinha&#10;&#10;Descrição gerada automaticamente">
            <a:extLst>
              <a:ext uri="{FF2B5EF4-FFF2-40B4-BE49-F238E27FC236}">
                <a16:creationId xmlns:a16="http://schemas.microsoft.com/office/drawing/2014/main" id="{C1A9F1D2-184A-E027-D53D-F944D95B2E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13359" b="2"/>
          <a:stretch/>
        </p:blipFill>
        <p:spPr>
          <a:xfrm>
            <a:off x="9307758" y="3995057"/>
            <a:ext cx="2895131" cy="2852057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D8A11460-CEBD-9095-2579-A4894258AA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35" y="36637"/>
            <a:ext cx="841855" cy="345350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4E03FAF7-4100-DF02-8052-68DF4A282E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254" y="6307993"/>
            <a:ext cx="3156292" cy="5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19</Words>
  <Application>Microsoft Office PowerPoint</Application>
  <PresentationFormat>Ecrã Panorâmico</PresentationFormat>
  <Paragraphs>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Corbel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Inês Martins</dc:creator>
  <cp:lastModifiedBy>Inês Martins</cp:lastModifiedBy>
  <cp:revision>10</cp:revision>
  <dcterms:created xsi:type="dcterms:W3CDTF">2024-05-06T16:28:48Z</dcterms:created>
  <dcterms:modified xsi:type="dcterms:W3CDTF">2024-05-07T10:48:29Z</dcterms:modified>
</cp:coreProperties>
</file>