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64075-19DB-CA2D-1271-E9AF1941C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B5805D1-2A3D-52AB-04CF-AB7ECEC879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59236DE-9C88-E5F5-CBDD-4FA77F9DE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2ABE-8219-4E94-A8B0-DB4634D1CBA9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93CC21-5455-7FEA-F75A-FC195953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9669BEC-698B-79DC-81B3-E6F31054F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30E9-C25C-4646-929B-0911418DB2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303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072D5E-6D78-390F-1F9D-F87DECD50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6EF0428E-8220-14CB-2489-63ACB7D0A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899669F-3DDA-855B-F226-9D604F2E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2ABE-8219-4E94-A8B0-DB4634D1CBA9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543B373-58BD-D7CE-57A8-CC0E2C02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38C1DCC-BDDA-E3AA-88BA-7D9A2ECAB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30E9-C25C-4646-929B-0911418DB2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681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47349B0-53CA-8FDE-9049-6190333926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8926AE77-9627-B88D-C31A-941B32C91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ED9EE4F-4E1E-4DAB-4BEE-356261791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2ABE-8219-4E94-A8B0-DB4634D1CBA9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5578E3B-99A1-7EF7-C8DD-03428C0BD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6218D16-47BD-7E93-F6F4-E67A3DC68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30E9-C25C-4646-929B-0911418DB2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301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01101E-4992-BE3A-1D73-0AF8DC637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E13519E-35B7-E961-485F-A374E7DD7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544334B-3A45-4B50-D5CB-31E52277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2ABE-8219-4E94-A8B0-DB4634D1CBA9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547AE3E-7B9E-51DC-AC17-AB64B7656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05FDED7-D41E-FD45-981E-A6E00672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30E9-C25C-4646-929B-0911418DB2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643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AEE62-138A-CF88-6C31-92BAE99B7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9A034F7-780C-7011-AEE7-768DF342E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D3ECE91-8605-EC20-CF68-184A774D0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2ABE-8219-4E94-A8B0-DB4634D1CBA9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D731EDD-9F89-1771-EB57-A445580BA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4E1F5B1-F49A-EC86-E1B2-726C9A81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30E9-C25C-4646-929B-0911418DB2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266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518306-C305-62BA-939B-8033B1BED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DDBA7A9-8BB0-1ECF-EDB7-24A97A8BF5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400DA93E-A61E-7E07-B108-C421FBCA5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5E53D63-2BBE-CD59-985E-97323F8D8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2ABE-8219-4E94-A8B0-DB4634D1CBA9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0609106-4CFE-8FB8-4778-186BA090D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450DC74-ACDE-D7CD-B753-C90C5E6AD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30E9-C25C-4646-929B-0911418DB2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5915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1D2148-FFF9-5297-33E3-742B3AEBA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54E2751-DF3B-E0FA-B8A5-7838D7168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F76D7227-E272-0217-5357-BCA4E4255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A9E4AD40-DFD6-80D6-41D3-B7BECE5E3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3D05C837-2117-C47B-0101-7E24E915B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ABD98EED-64C1-DF28-C6B1-F6CACCB2A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2ABE-8219-4E94-A8B0-DB4634D1CBA9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1A8D989B-1425-0538-1134-2CBF2941D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DD2B7C65-FAD3-A40D-BE42-8669DC80B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30E9-C25C-4646-929B-0911418DB2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814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29FC3-A563-8650-FFA3-31B96CEE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C66FA25-2297-6679-A3B5-29B29AED5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2ABE-8219-4E94-A8B0-DB4634D1CBA9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E8F9949-C289-1C55-3677-3EC2E17F9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CDC14351-600F-FE1B-45D6-067364EE7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30E9-C25C-4646-929B-0911418DB2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296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F908C9EC-D736-D54F-91A7-230DF93EC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2ABE-8219-4E94-A8B0-DB4634D1CBA9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9CC94702-CBB8-9382-B450-F47B1BD7F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E55B7312-16D3-B4AD-B655-6029D55D8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30E9-C25C-4646-929B-0911418DB2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956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13779E-A8B7-637F-07EA-378FA193E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5C6DF7E-AF0E-2F98-1B75-4156BD389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BCC30CD-4C9F-58CB-F182-95B643C3D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724271B-8D13-5F8A-BC62-403BFDE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2ABE-8219-4E94-A8B0-DB4634D1CBA9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FD4A702-8D57-84C3-2E80-6EBB9C755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92601F0-43A1-1C8C-25C3-1814519E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30E9-C25C-4646-929B-0911418DB2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8660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41C9F8-481C-53EB-DF29-C1CAD36B7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3357AC3-9664-1B7C-BCA5-6E57E4CB4E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4519894-4B48-F449-1A6C-6C972C65E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AC6ACB0-A5FD-3A16-365A-B8C26BEE8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2ABE-8219-4E94-A8B0-DB4634D1CBA9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66A87D6-5493-E6E7-8649-4B2ADB7A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E09359A-601C-40A2-7C17-694223935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30E9-C25C-4646-929B-0911418DB2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67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9C2560F7-B14C-5B72-3C38-FC31E9237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49BEDE7-24E4-DC61-28FA-C5F1BD25E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F1B6C21-2F4D-6A48-5AFB-4019ED284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8C2ABE-8219-4E94-A8B0-DB4634D1CBA9}" type="datetimeFigureOut">
              <a:rPr lang="pt-PT" smtClean="0"/>
              <a:t>07/05/2024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1D15AAE-5A89-5622-44D1-0D831A8C3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BA30009-4BFF-C2D4-F2BE-306FACC53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FD30E9-C25C-4646-929B-0911418DB2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075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a livre: Forma 25">
            <a:extLst>
              <a:ext uri="{FF2B5EF4-FFF2-40B4-BE49-F238E27FC236}">
                <a16:creationId xmlns:a16="http://schemas.microsoft.com/office/drawing/2014/main" id="{2AD3FA17-6E2E-7A1E-BAD1-C3997E08EF59}"/>
              </a:ext>
            </a:extLst>
          </p:cNvPr>
          <p:cNvSpPr/>
          <p:nvPr/>
        </p:nvSpPr>
        <p:spPr>
          <a:xfrm>
            <a:off x="6094095" y="4589119"/>
            <a:ext cx="1417320" cy="1134705"/>
          </a:xfrm>
          <a:custGeom>
            <a:avLst/>
            <a:gdLst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613"/>
              <a:gd name="connsiteX1" fmla="*/ 1905 w 1417320"/>
              <a:gd name="connsiteY1" fmla="*/ 1133475 h 1133613"/>
              <a:gd name="connsiteX2" fmla="*/ 1417320 w 1417320"/>
              <a:gd name="connsiteY2" fmla="*/ 754380 h 1133613"/>
              <a:gd name="connsiteX3" fmla="*/ 981075 w 1417320"/>
              <a:gd name="connsiteY3" fmla="*/ 0 h 1133613"/>
              <a:gd name="connsiteX4" fmla="*/ 0 w 1417320"/>
              <a:gd name="connsiteY4" fmla="*/ 278130 h 1133613"/>
              <a:gd name="connsiteX0" fmla="*/ 0 w 1417320"/>
              <a:gd name="connsiteY0" fmla="*/ 278130 h 1133657"/>
              <a:gd name="connsiteX1" fmla="*/ 1905 w 1417320"/>
              <a:gd name="connsiteY1" fmla="*/ 1133475 h 1133657"/>
              <a:gd name="connsiteX2" fmla="*/ 1417320 w 1417320"/>
              <a:gd name="connsiteY2" fmla="*/ 754380 h 1133657"/>
              <a:gd name="connsiteX3" fmla="*/ 981075 w 1417320"/>
              <a:gd name="connsiteY3" fmla="*/ 0 h 1133657"/>
              <a:gd name="connsiteX4" fmla="*/ 0 w 1417320"/>
              <a:gd name="connsiteY4" fmla="*/ 278130 h 1133657"/>
              <a:gd name="connsiteX0" fmla="*/ 0 w 1417320"/>
              <a:gd name="connsiteY0" fmla="*/ 278130 h 1134852"/>
              <a:gd name="connsiteX1" fmla="*/ 1905 w 1417320"/>
              <a:gd name="connsiteY1" fmla="*/ 1133475 h 1134852"/>
              <a:gd name="connsiteX2" fmla="*/ 1417320 w 1417320"/>
              <a:gd name="connsiteY2" fmla="*/ 754380 h 1134852"/>
              <a:gd name="connsiteX3" fmla="*/ 981075 w 1417320"/>
              <a:gd name="connsiteY3" fmla="*/ 0 h 1134852"/>
              <a:gd name="connsiteX4" fmla="*/ 0 w 1417320"/>
              <a:gd name="connsiteY4" fmla="*/ 278130 h 1134852"/>
              <a:gd name="connsiteX0" fmla="*/ 0 w 1417320"/>
              <a:gd name="connsiteY0" fmla="*/ 278130 h 1136235"/>
              <a:gd name="connsiteX1" fmla="*/ 1905 w 1417320"/>
              <a:gd name="connsiteY1" fmla="*/ 1133475 h 1136235"/>
              <a:gd name="connsiteX2" fmla="*/ 1417320 w 1417320"/>
              <a:gd name="connsiteY2" fmla="*/ 754380 h 1136235"/>
              <a:gd name="connsiteX3" fmla="*/ 981075 w 1417320"/>
              <a:gd name="connsiteY3" fmla="*/ 0 h 1136235"/>
              <a:gd name="connsiteX4" fmla="*/ 0 w 1417320"/>
              <a:gd name="connsiteY4" fmla="*/ 278130 h 1136235"/>
              <a:gd name="connsiteX0" fmla="*/ 0 w 1417320"/>
              <a:gd name="connsiteY0" fmla="*/ 278130 h 1136412"/>
              <a:gd name="connsiteX1" fmla="*/ 1905 w 1417320"/>
              <a:gd name="connsiteY1" fmla="*/ 1133475 h 1136412"/>
              <a:gd name="connsiteX2" fmla="*/ 1417320 w 1417320"/>
              <a:gd name="connsiteY2" fmla="*/ 754380 h 1136412"/>
              <a:gd name="connsiteX3" fmla="*/ 981075 w 1417320"/>
              <a:gd name="connsiteY3" fmla="*/ 0 h 1136412"/>
              <a:gd name="connsiteX4" fmla="*/ 0 w 1417320"/>
              <a:gd name="connsiteY4" fmla="*/ 278130 h 1136412"/>
              <a:gd name="connsiteX0" fmla="*/ 0 w 1417320"/>
              <a:gd name="connsiteY0" fmla="*/ 278130 h 1134705"/>
              <a:gd name="connsiteX1" fmla="*/ 1905 w 1417320"/>
              <a:gd name="connsiteY1" fmla="*/ 1133475 h 1134705"/>
              <a:gd name="connsiteX2" fmla="*/ 1417320 w 1417320"/>
              <a:gd name="connsiteY2" fmla="*/ 754380 h 1134705"/>
              <a:gd name="connsiteX3" fmla="*/ 981075 w 1417320"/>
              <a:gd name="connsiteY3" fmla="*/ 0 h 1134705"/>
              <a:gd name="connsiteX4" fmla="*/ 0 w 1417320"/>
              <a:gd name="connsiteY4" fmla="*/ 278130 h 113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20" h="1134705">
                <a:moveTo>
                  <a:pt x="0" y="278130"/>
                </a:moveTo>
                <a:lnTo>
                  <a:pt x="1905" y="1133475"/>
                </a:lnTo>
                <a:cubicBezTo>
                  <a:pt x="540385" y="1151890"/>
                  <a:pt x="1082675" y="960755"/>
                  <a:pt x="1417320" y="754380"/>
                </a:cubicBezTo>
                <a:lnTo>
                  <a:pt x="981075" y="0"/>
                </a:lnTo>
                <a:cubicBezTo>
                  <a:pt x="705485" y="157480"/>
                  <a:pt x="441325" y="278765"/>
                  <a:pt x="0" y="278130"/>
                </a:cubicBezTo>
                <a:close/>
              </a:path>
            </a:pathLst>
          </a:custGeom>
          <a:solidFill>
            <a:srgbClr val="FF92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Forma livre: Forma 26">
            <a:extLst>
              <a:ext uri="{FF2B5EF4-FFF2-40B4-BE49-F238E27FC236}">
                <a16:creationId xmlns:a16="http://schemas.microsoft.com/office/drawing/2014/main" id="{2F775133-43DC-112C-31FD-D1C864AC15D9}"/>
              </a:ext>
            </a:extLst>
          </p:cNvPr>
          <p:cNvSpPr/>
          <p:nvPr/>
        </p:nvSpPr>
        <p:spPr>
          <a:xfrm flipH="1">
            <a:off x="4678356" y="4584021"/>
            <a:ext cx="1417320" cy="1134705"/>
          </a:xfrm>
          <a:custGeom>
            <a:avLst/>
            <a:gdLst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613"/>
              <a:gd name="connsiteX1" fmla="*/ 1905 w 1417320"/>
              <a:gd name="connsiteY1" fmla="*/ 1133475 h 1133613"/>
              <a:gd name="connsiteX2" fmla="*/ 1417320 w 1417320"/>
              <a:gd name="connsiteY2" fmla="*/ 754380 h 1133613"/>
              <a:gd name="connsiteX3" fmla="*/ 981075 w 1417320"/>
              <a:gd name="connsiteY3" fmla="*/ 0 h 1133613"/>
              <a:gd name="connsiteX4" fmla="*/ 0 w 1417320"/>
              <a:gd name="connsiteY4" fmla="*/ 278130 h 1133613"/>
              <a:gd name="connsiteX0" fmla="*/ 0 w 1417320"/>
              <a:gd name="connsiteY0" fmla="*/ 278130 h 1133657"/>
              <a:gd name="connsiteX1" fmla="*/ 1905 w 1417320"/>
              <a:gd name="connsiteY1" fmla="*/ 1133475 h 1133657"/>
              <a:gd name="connsiteX2" fmla="*/ 1417320 w 1417320"/>
              <a:gd name="connsiteY2" fmla="*/ 754380 h 1133657"/>
              <a:gd name="connsiteX3" fmla="*/ 981075 w 1417320"/>
              <a:gd name="connsiteY3" fmla="*/ 0 h 1133657"/>
              <a:gd name="connsiteX4" fmla="*/ 0 w 1417320"/>
              <a:gd name="connsiteY4" fmla="*/ 278130 h 1133657"/>
              <a:gd name="connsiteX0" fmla="*/ 0 w 1417320"/>
              <a:gd name="connsiteY0" fmla="*/ 278130 h 1134852"/>
              <a:gd name="connsiteX1" fmla="*/ 1905 w 1417320"/>
              <a:gd name="connsiteY1" fmla="*/ 1133475 h 1134852"/>
              <a:gd name="connsiteX2" fmla="*/ 1417320 w 1417320"/>
              <a:gd name="connsiteY2" fmla="*/ 754380 h 1134852"/>
              <a:gd name="connsiteX3" fmla="*/ 981075 w 1417320"/>
              <a:gd name="connsiteY3" fmla="*/ 0 h 1134852"/>
              <a:gd name="connsiteX4" fmla="*/ 0 w 1417320"/>
              <a:gd name="connsiteY4" fmla="*/ 278130 h 1134852"/>
              <a:gd name="connsiteX0" fmla="*/ 0 w 1417320"/>
              <a:gd name="connsiteY0" fmla="*/ 278130 h 1136235"/>
              <a:gd name="connsiteX1" fmla="*/ 1905 w 1417320"/>
              <a:gd name="connsiteY1" fmla="*/ 1133475 h 1136235"/>
              <a:gd name="connsiteX2" fmla="*/ 1417320 w 1417320"/>
              <a:gd name="connsiteY2" fmla="*/ 754380 h 1136235"/>
              <a:gd name="connsiteX3" fmla="*/ 981075 w 1417320"/>
              <a:gd name="connsiteY3" fmla="*/ 0 h 1136235"/>
              <a:gd name="connsiteX4" fmla="*/ 0 w 1417320"/>
              <a:gd name="connsiteY4" fmla="*/ 278130 h 1136235"/>
              <a:gd name="connsiteX0" fmla="*/ 0 w 1417320"/>
              <a:gd name="connsiteY0" fmla="*/ 278130 h 1136412"/>
              <a:gd name="connsiteX1" fmla="*/ 1905 w 1417320"/>
              <a:gd name="connsiteY1" fmla="*/ 1133475 h 1136412"/>
              <a:gd name="connsiteX2" fmla="*/ 1417320 w 1417320"/>
              <a:gd name="connsiteY2" fmla="*/ 754380 h 1136412"/>
              <a:gd name="connsiteX3" fmla="*/ 981075 w 1417320"/>
              <a:gd name="connsiteY3" fmla="*/ 0 h 1136412"/>
              <a:gd name="connsiteX4" fmla="*/ 0 w 1417320"/>
              <a:gd name="connsiteY4" fmla="*/ 278130 h 1136412"/>
              <a:gd name="connsiteX0" fmla="*/ 0 w 1417320"/>
              <a:gd name="connsiteY0" fmla="*/ 278130 h 1134705"/>
              <a:gd name="connsiteX1" fmla="*/ 1905 w 1417320"/>
              <a:gd name="connsiteY1" fmla="*/ 1133475 h 1134705"/>
              <a:gd name="connsiteX2" fmla="*/ 1417320 w 1417320"/>
              <a:gd name="connsiteY2" fmla="*/ 754380 h 1134705"/>
              <a:gd name="connsiteX3" fmla="*/ 981075 w 1417320"/>
              <a:gd name="connsiteY3" fmla="*/ 0 h 1134705"/>
              <a:gd name="connsiteX4" fmla="*/ 0 w 1417320"/>
              <a:gd name="connsiteY4" fmla="*/ 278130 h 113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20" h="1134705">
                <a:moveTo>
                  <a:pt x="0" y="278130"/>
                </a:moveTo>
                <a:lnTo>
                  <a:pt x="1905" y="1133475"/>
                </a:lnTo>
                <a:cubicBezTo>
                  <a:pt x="540385" y="1151890"/>
                  <a:pt x="1082675" y="960755"/>
                  <a:pt x="1417320" y="754380"/>
                </a:cubicBezTo>
                <a:lnTo>
                  <a:pt x="981075" y="0"/>
                </a:lnTo>
                <a:cubicBezTo>
                  <a:pt x="705485" y="157480"/>
                  <a:pt x="441325" y="278765"/>
                  <a:pt x="0" y="278130"/>
                </a:cubicBezTo>
                <a:close/>
              </a:path>
            </a:pathLst>
          </a:custGeom>
          <a:solidFill>
            <a:srgbClr val="FFEF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2517F29C-22D7-21FE-FEBE-41C7D9C1DB35}"/>
              </a:ext>
            </a:extLst>
          </p:cNvPr>
          <p:cNvSpPr/>
          <p:nvPr/>
        </p:nvSpPr>
        <p:spPr>
          <a:xfrm rot="1874290" flipH="1">
            <a:off x="3657380" y="3907454"/>
            <a:ext cx="1416590" cy="1153189"/>
          </a:xfrm>
          <a:custGeom>
            <a:avLst/>
            <a:gdLst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613"/>
              <a:gd name="connsiteX1" fmla="*/ 1905 w 1417320"/>
              <a:gd name="connsiteY1" fmla="*/ 1133475 h 1133613"/>
              <a:gd name="connsiteX2" fmla="*/ 1417320 w 1417320"/>
              <a:gd name="connsiteY2" fmla="*/ 754380 h 1133613"/>
              <a:gd name="connsiteX3" fmla="*/ 981075 w 1417320"/>
              <a:gd name="connsiteY3" fmla="*/ 0 h 1133613"/>
              <a:gd name="connsiteX4" fmla="*/ 0 w 1417320"/>
              <a:gd name="connsiteY4" fmla="*/ 278130 h 1133613"/>
              <a:gd name="connsiteX0" fmla="*/ 0 w 1417320"/>
              <a:gd name="connsiteY0" fmla="*/ 278130 h 1133657"/>
              <a:gd name="connsiteX1" fmla="*/ 1905 w 1417320"/>
              <a:gd name="connsiteY1" fmla="*/ 1133475 h 1133657"/>
              <a:gd name="connsiteX2" fmla="*/ 1417320 w 1417320"/>
              <a:gd name="connsiteY2" fmla="*/ 754380 h 1133657"/>
              <a:gd name="connsiteX3" fmla="*/ 981075 w 1417320"/>
              <a:gd name="connsiteY3" fmla="*/ 0 h 1133657"/>
              <a:gd name="connsiteX4" fmla="*/ 0 w 1417320"/>
              <a:gd name="connsiteY4" fmla="*/ 278130 h 1133657"/>
              <a:gd name="connsiteX0" fmla="*/ 0 w 1417320"/>
              <a:gd name="connsiteY0" fmla="*/ 278130 h 1134852"/>
              <a:gd name="connsiteX1" fmla="*/ 1905 w 1417320"/>
              <a:gd name="connsiteY1" fmla="*/ 1133475 h 1134852"/>
              <a:gd name="connsiteX2" fmla="*/ 1417320 w 1417320"/>
              <a:gd name="connsiteY2" fmla="*/ 754380 h 1134852"/>
              <a:gd name="connsiteX3" fmla="*/ 981075 w 1417320"/>
              <a:gd name="connsiteY3" fmla="*/ 0 h 1134852"/>
              <a:gd name="connsiteX4" fmla="*/ 0 w 1417320"/>
              <a:gd name="connsiteY4" fmla="*/ 278130 h 1134852"/>
              <a:gd name="connsiteX0" fmla="*/ 0 w 1417320"/>
              <a:gd name="connsiteY0" fmla="*/ 278130 h 1136235"/>
              <a:gd name="connsiteX1" fmla="*/ 1905 w 1417320"/>
              <a:gd name="connsiteY1" fmla="*/ 1133475 h 1136235"/>
              <a:gd name="connsiteX2" fmla="*/ 1417320 w 1417320"/>
              <a:gd name="connsiteY2" fmla="*/ 754380 h 1136235"/>
              <a:gd name="connsiteX3" fmla="*/ 981075 w 1417320"/>
              <a:gd name="connsiteY3" fmla="*/ 0 h 1136235"/>
              <a:gd name="connsiteX4" fmla="*/ 0 w 1417320"/>
              <a:gd name="connsiteY4" fmla="*/ 278130 h 1136235"/>
              <a:gd name="connsiteX0" fmla="*/ 0 w 1417320"/>
              <a:gd name="connsiteY0" fmla="*/ 278130 h 1136412"/>
              <a:gd name="connsiteX1" fmla="*/ 1905 w 1417320"/>
              <a:gd name="connsiteY1" fmla="*/ 1133475 h 1136412"/>
              <a:gd name="connsiteX2" fmla="*/ 1417320 w 1417320"/>
              <a:gd name="connsiteY2" fmla="*/ 754380 h 1136412"/>
              <a:gd name="connsiteX3" fmla="*/ 981075 w 1417320"/>
              <a:gd name="connsiteY3" fmla="*/ 0 h 1136412"/>
              <a:gd name="connsiteX4" fmla="*/ 0 w 1417320"/>
              <a:gd name="connsiteY4" fmla="*/ 278130 h 1136412"/>
              <a:gd name="connsiteX0" fmla="*/ 0 w 1417320"/>
              <a:gd name="connsiteY0" fmla="*/ 278130 h 1134705"/>
              <a:gd name="connsiteX1" fmla="*/ 1905 w 1417320"/>
              <a:gd name="connsiteY1" fmla="*/ 1133475 h 1134705"/>
              <a:gd name="connsiteX2" fmla="*/ 1417320 w 1417320"/>
              <a:gd name="connsiteY2" fmla="*/ 754380 h 1134705"/>
              <a:gd name="connsiteX3" fmla="*/ 981075 w 1417320"/>
              <a:gd name="connsiteY3" fmla="*/ 0 h 1134705"/>
              <a:gd name="connsiteX4" fmla="*/ 0 w 1417320"/>
              <a:gd name="connsiteY4" fmla="*/ 278130 h 1134705"/>
              <a:gd name="connsiteX0" fmla="*/ 0 w 1411909"/>
              <a:gd name="connsiteY0" fmla="*/ 278130 h 1134979"/>
              <a:gd name="connsiteX1" fmla="*/ 1905 w 1411909"/>
              <a:gd name="connsiteY1" fmla="*/ 1133475 h 1134979"/>
              <a:gd name="connsiteX2" fmla="*/ 1411909 w 1411909"/>
              <a:gd name="connsiteY2" fmla="*/ 792688 h 1134979"/>
              <a:gd name="connsiteX3" fmla="*/ 981075 w 1411909"/>
              <a:gd name="connsiteY3" fmla="*/ 0 h 1134979"/>
              <a:gd name="connsiteX4" fmla="*/ 0 w 1411909"/>
              <a:gd name="connsiteY4" fmla="*/ 278130 h 1134979"/>
              <a:gd name="connsiteX0" fmla="*/ 4681 w 1416590"/>
              <a:gd name="connsiteY0" fmla="*/ 278130 h 1145749"/>
              <a:gd name="connsiteX1" fmla="*/ 0 w 1416590"/>
              <a:gd name="connsiteY1" fmla="*/ 1144334 h 1145749"/>
              <a:gd name="connsiteX2" fmla="*/ 1416590 w 1416590"/>
              <a:gd name="connsiteY2" fmla="*/ 792688 h 1145749"/>
              <a:gd name="connsiteX3" fmla="*/ 985756 w 1416590"/>
              <a:gd name="connsiteY3" fmla="*/ 0 h 1145749"/>
              <a:gd name="connsiteX4" fmla="*/ 4681 w 1416590"/>
              <a:gd name="connsiteY4" fmla="*/ 278130 h 1145749"/>
              <a:gd name="connsiteX0" fmla="*/ 8634 w 1416590"/>
              <a:gd name="connsiteY0" fmla="*/ 271615 h 1145749"/>
              <a:gd name="connsiteX1" fmla="*/ 0 w 1416590"/>
              <a:gd name="connsiteY1" fmla="*/ 1144334 h 1145749"/>
              <a:gd name="connsiteX2" fmla="*/ 1416590 w 1416590"/>
              <a:gd name="connsiteY2" fmla="*/ 792688 h 1145749"/>
              <a:gd name="connsiteX3" fmla="*/ 985756 w 1416590"/>
              <a:gd name="connsiteY3" fmla="*/ 0 h 1145749"/>
              <a:gd name="connsiteX4" fmla="*/ 8634 w 1416590"/>
              <a:gd name="connsiteY4" fmla="*/ 271615 h 1145749"/>
              <a:gd name="connsiteX0" fmla="*/ 8634 w 1416590"/>
              <a:gd name="connsiteY0" fmla="*/ 279055 h 1153189"/>
              <a:gd name="connsiteX1" fmla="*/ 0 w 1416590"/>
              <a:gd name="connsiteY1" fmla="*/ 1151774 h 1153189"/>
              <a:gd name="connsiteX2" fmla="*/ 1416590 w 1416590"/>
              <a:gd name="connsiteY2" fmla="*/ 800128 h 1153189"/>
              <a:gd name="connsiteX3" fmla="*/ 978386 w 1416590"/>
              <a:gd name="connsiteY3" fmla="*/ 0 h 1153189"/>
              <a:gd name="connsiteX4" fmla="*/ 8634 w 1416590"/>
              <a:gd name="connsiteY4" fmla="*/ 279055 h 115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6590" h="1153189">
                <a:moveTo>
                  <a:pt x="8634" y="279055"/>
                </a:moveTo>
                <a:cubicBezTo>
                  <a:pt x="7074" y="567790"/>
                  <a:pt x="1560" y="863039"/>
                  <a:pt x="0" y="1151774"/>
                </a:cubicBezTo>
                <a:cubicBezTo>
                  <a:pt x="538480" y="1170189"/>
                  <a:pt x="1081945" y="1006503"/>
                  <a:pt x="1416590" y="800128"/>
                </a:cubicBezTo>
                <a:lnTo>
                  <a:pt x="978386" y="0"/>
                </a:lnTo>
                <a:cubicBezTo>
                  <a:pt x="702796" y="157480"/>
                  <a:pt x="449959" y="279690"/>
                  <a:pt x="8634" y="279055"/>
                </a:cubicBezTo>
                <a:close/>
              </a:path>
            </a:pathLst>
          </a:custGeom>
          <a:solidFill>
            <a:srgbClr val="84DC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D1F70823-EE2C-62BD-2FC3-D1F506CBCCEA}"/>
              </a:ext>
            </a:extLst>
          </p:cNvPr>
          <p:cNvSpPr/>
          <p:nvPr/>
        </p:nvSpPr>
        <p:spPr>
          <a:xfrm rot="19725710">
            <a:off x="7121273" y="3907453"/>
            <a:ext cx="1416590" cy="1153189"/>
          </a:xfrm>
          <a:custGeom>
            <a:avLst/>
            <a:gdLst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613"/>
              <a:gd name="connsiteX1" fmla="*/ 1905 w 1417320"/>
              <a:gd name="connsiteY1" fmla="*/ 1133475 h 1133613"/>
              <a:gd name="connsiteX2" fmla="*/ 1417320 w 1417320"/>
              <a:gd name="connsiteY2" fmla="*/ 754380 h 1133613"/>
              <a:gd name="connsiteX3" fmla="*/ 981075 w 1417320"/>
              <a:gd name="connsiteY3" fmla="*/ 0 h 1133613"/>
              <a:gd name="connsiteX4" fmla="*/ 0 w 1417320"/>
              <a:gd name="connsiteY4" fmla="*/ 278130 h 1133613"/>
              <a:gd name="connsiteX0" fmla="*/ 0 w 1417320"/>
              <a:gd name="connsiteY0" fmla="*/ 278130 h 1133657"/>
              <a:gd name="connsiteX1" fmla="*/ 1905 w 1417320"/>
              <a:gd name="connsiteY1" fmla="*/ 1133475 h 1133657"/>
              <a:gd name="connsiteX2" fmla="*/ 1417320 w 1417320"/>
              <a:gd name="connsiteY2" fmla="*/ 754380 h 1133657"/>
              <a:gd name="connsiteX3" fmla="*/ 981075 w 1417320"/>
              <a:gd name="connsiteY3" fmla="*/ 0 h 1133657"/>
              <a:gd name="connsiteX4" fmla="*/ 0 w 1417320"/>
              <a:gd name="connsiteY4" fmla="*/ 278130 h 1133657"/>
              <a:gd name="connsiteX0" fmla="*/ 0 w 1417320"/>
              <a:gd name="connsiteY0" fmla="*/ 278130 h 1134852"/>
              <a:gd name="connsiteX1" fmla="*/ 1905 w 1417320"/>
              <a:gd name="connsiteY1" fmla="*/ 1133475 h 1134852"/>
              <a:gd name="connsiteX2" fmla="*/ 1417320 w 1417320"/>
              <a:gd name="connsiteY2" fmla="*/ 754380 h 1134852"/>
              <a:gd name="connsiteX3" fmla="*/ 981075 w 1417320"/>
              <a:gd name="connsiteY3" fmla="*/ 0 h 1134852"/>
              <a:gd name="connsiteX4" fmla="*/ 0 w 1417320"/>
              <a:gd name="connsiteY4" fmla="*/ 278130 h 1134852"/>
              <a:gd name="connsiteX0" fmla="*/ 0 w 1417320"/>
              <a:gd name="connsiteY0" fmla="*/ 278130 h 1136235"/>
              <a:gd name="connsiteX1" fmla="*/ 1905 w 1417320"/>
              <a:gd name="connsiteY1" fmla="*/ 1133475 h 1136235"/>
              <a:gd name="connsiteX2" fmla="*/ 1417320 w 1417320"/>
              <a:gd name="connsiteY2" fmla="*/ 754380 h 1136235"/>
              <a:gd name="connsiteX3" fmla="*/ 981075 w 1417320"/>
              <a:gd name="connsiteY3" fmla="*/ 0 h 1136235"/>
              <a:gd name="connsiteX4" fmla="*/ 0 w 1417320"/>
              <a:gd name="connsiteY4" fmla="*/ 278130 h 1136235"/>
              <a:gd name="connsiteX0" fmla="*/ 0 w 1417320"/>
              <a:gd name="connsiteY0" fmla="*/ 278130 h 1136412"/>
              <a:gd name="connsiteX1" fmla="*/ 1905 w 1417320"/>
              <a:gd name="connsiteY1" fmla="*/ 1133475 h 1136412"/>
              <a:gd name="connsiteX2" fmla="*/ 1417320 w 1417320"/>
              <a:gd name="connsiteY2" fmla="*/ 754380 h 1136412"/>
              <a:gd name="connsiteX3" fmla="*/ 981075 w 1417320"/>
              <a:gd name="connsiteY3" fmla="*/ 0 h 1136412"/>
              <a:gd name="connsiteX4" fmla="*/ 0 w 1417320"/>
              <a:gd name="connsiteY4" fmla="*/ 278130 h 1136412"/>
              <a:gd name="connsiteX0" fmla="*/ 0 w 1417320"/>
              <a:gd name="connsiteY0" fmla="*/ 278130 h 1134705"/>
              <a:gd name="connsiteX1" fmla="*/ 1905 w 1417320"/>
              <a:gd name="connsiteY1" fmla="*/ 1133475 h 1134705"/>
              <a:gd name="connsiteX2" fmla="*/ 1417320 w 1417320"/>
              <a:gd name="connsiteY2" fmla="*/ 754380 h 1134705"/>
              <a:gd name="connsiteX3" fmla="*/ 981075 w 1417320"/>
              <a:gd name="connsiteY3" fmla="*/ 0 h 1134705"/>
              <a:gd name="connsiteX4" fmla="*/ 0 w 1417320"/>
              <a:gd name="connsiteY4" fmla="*/ 278130 h 1134705"/>
              <a:gd name="connsiteX0" fmla="*/ 0 w 1411909"/>
              <a:gd name="connsiteY0" fmla="*/ 278130 h 1134979"/>
              <a:gd name="connsiteX1" fmla="*/ 1905 w 1411909"/>
              <a:gd name="connsiteY1" fmla="*/ 1133475 h 1134979"/>
              <a:gd name="connsiteX2" fmla="*/ 1411909 w 1411909"/>
              <a:gd name="connsiteY2" fmla="*/ 792688 h 1134979"/>
              <a:gd name="connsiteX3" fmla="*/ 981075 w 1411909"/>
              <a:gd name="connsiteY3" fmla="*/ 0 h 1134979"/>
              <a:gd name="connsiteX4" fmla="*/ 0 w 1411909"/>
              <a:gd name="connsiteY4" fmla="*/ 278130 h 1134979"/>
              <a:gd name="connsiteX0" fmla="*/ 4681 w 1416590"/>
              <a:gd name="connsiteY0" fmla="*/ 278130 h 1145749"/>
              <a:gd name="connsiteX1" fmla="*/ 0 w 1416590"/>
              <a:gd name="connsiteY1" fmla="*/ 1144334 h 1145749"/>
              <a:gd name="connsiteX2" fmla="*/ 1416590 w 1416590"/>
              <a:gd name="connsiteY2" fmla="*/ 792688 h 1145749"/>
              <a:gd name="connsiteX3" fmla="*/ 985756 w 1416590"/>
              <a:gd name="connsiteY3" fmla="*/ 0 h 1145749"/>
              <a:gd name="connsiteX4" fmla="*/ 4681 w 1416590"/>
              <a:gd name="connsiteY4" fmla="*/ 278130 h 1145749"/>
              <a:gd name="connsiteX0" fmla="*/ 8634 w 1416590"/>
              <a:gd name="connsiteY0" fmla="*/ 271615 h 1145749"/>
              <a:gd name="connsiteX1" fmla="*/ 0 w 1416590"/>
              <a:gd name="connsiteY1" fmla="*/ 1144334 h 1145749"/>
              <a:gd name="connsiteX2" fmla="*/ 1416590 w 1416590"/>
              <a:gd name="connsiteY2" fmla="*/ 792688 h 1145749"/>
              <a:gd name="connsiteX3" fmla="*/ 985756 w 1416590"/>
              <a:gd name="connsiteY3" fmla="*/ 0 h 1145749"/>
              <a:gd name="connsiteX4" fmla="*/ 8634 w 1416590"/>
              <a:gd name="connsiteY4" fmla="*/ 271615 h 1145749"/>
              <a:gd name="connsiteX0" fmla="*/ 8634 w 1416590"/>
              <a:gd name="connsiteY0" fmla="*/ 279055 h 1153189"/>
              <a:gd name="connsiteX1" fmla="*/ 0 w 1416590"/>
              <a:gd name="connsiteY1" fmla="*/ 1151774 h 1153189"/>
              <a:gd name="connsiteX2" fmla="*/ 1416590 w 1416590"/>
              <a:gd name="connsiteY2" fmla="*/ 800128 h 1153189"/>
              <a:gd name="connsiteX3" fmla="*/ 978386 w 1416590"/>
              <a:gd name="connsiteY3" fmla="*/ 0 h 1153189"/>
              <a:gd name="connsiteX4" fmla="*/ 8634 w 1416590"/>
              <a:gd name="connsiteY4" fmla="*/ 279055 h 115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6590" h="1153189">
                <a:moveTo>
                  <a:pt x="8634" y="279055"/>
                </a:moveTo>
                <a:cubicBezTo>
                  <a:pt x="7074" y="567790"/>
                  <a:pt x="1560" y="863039"/>
                  <a:pt x="0" y="1151774"/>
                </a:cubicBezTo>
                <a:cubicBezTo>
                  <a:pt x="538480" y="1170189"/>
                  <a:pt x="1081945" y="1006503"/>
                  <a:pt x="1416590" y="800128"/>
                </a:cubicBezTo>
                <a:lnTo>
                  <a:pt x="978386" y="0"/>
                </a:lnTo>
                <a:cubicBezTo>
                  <a:pt x="702796" y="157480"/>
                  <a:pt x="449959" y="279690"/>
                  <a:pt x="8634" y="279055"/>
                </a:cubicBezTo>
                <a:close/>
              </a:path>
            </a:pathLst>
          </a:custGeom>
          <a:solidFill>
            <a:srgbClr val="D3AB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FA69BF71-542C-6811-22F3-55313C6FF986}"/>
              </a:ext>
            </a:extLst>
          </p:cNvPr>
          <p:cNvSpPr/>
          <p:nvPr/>
        </p:nvSpPr>
        <p:spPr>
          <a:xfrm rot="5400000">
            <a:off x="3141639" y="3012293"/>
            <a:ext cx="1419132" cy="1175892"/>
          </a:xfrm>
          <a:custGeom>
            <a:avLst/>
            <a:gdLst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613"/>
              <a:gd name="connsiteX1" fmla="*/ 1905 w 1417320"/>
              <a:gd name="connsiteY1" fmla="*/ 1133475 h 1133613"/>
              <a:gd name="connsiteX2" fmla="*/ 1417320 w 1417320"/>
              <a:gd name="connsiteY2" fmla="*/ 754380 h 1133613"/>
              <a:gd name="connsiteX3" fmla="*/ 981075 w 1417320"/>
              <a:gd name="connsiteY3" fmla="*/ 0 h 1133613"/>
              <a:gd name="connsiteX4" fmla="*/ 0 w 1417320"/>
              <a:gd name="connsiteY4" fmla="*/ 278130 h 1133613"/>
              <a:gd name="connsiteX0" fmla="*/ 0 w 1417320"/>
              <a:gd name="connsiteY0" fmla="*/ 278130 h 1133657"/>
              <a:gd name="connsiteX1" fmla="*/ 1905 w 1417320"/>
              <a:gd name="connsiteY1" fmla="*/ 1133475 h 1133657"/>
              <a:gd name="connsiteX2" fmla="*/ 1417320 w 1417320"/>
              <a:gd name="connsiteY2" fmla="*/ 754380 h 1133657"/>
              <a:gd name="connsiteX3" fmla="*/ 981075 w 1417320"/>
              <a:gd name="connsiteY3" fmla="*/ 0 h 1133657"/>
              <a:gd name="connsiteX4" fmla="*/ 0 w 1417320"/>
              <a:gd name="connsiteY4" fmla="*/ 278130 h 1133657"/>
              <a:gd name="connsiteX0" fmla="*/ 0 w 1417320"/>
              <a:gd name="connsiteY0" fmla="*/ 278130 h 1134852"/>
              <a:gd name="connsiteX1" fmla="*/ 1905 w 1417320"/>
              <a:gd name="connsiteY1" fmla="*/ 1133475 h 1134852"/>
              <a:gd name="connsiteX2" fmla="*/ 1417320 w 1417320"/>
              <a:gd name="connsiteY2" fmla="*/ 754380 h 1134852"/>
              <a:gd name="connsiteX3" fmla="*/ 981075 w 1417320"/>
              <a:gd name="connsiteY3" fmla="*/ 0 h 1134852"/>
              <a:gd name="connsiteX4" fmla="*/ 0 w 1417320"/>
              <a:gd name="connsiteY4" fmla="*/ 278130 h 1134852"/>
              <a:gd name="connsiteX0" fmla="*/ 0 w 1417320"/>
              <a:gd name="connsiteY0" fmla="*/ 278130 h 1136235"/>
              <a:gd name="connsiteX1" fmla="*/ 1905 w 1417320"/>
              <a:gd name="connsiteY1" fmla="*/ 1133475 h 1136235"/>
              <a:gd name="connsiteX2" fmla="*/ 1417320 w 1417320"/>
              <a:gd name="connsiteY2" fmla="*/ 754380 h 1136235"/>
              <a:gd name="connsiteX3" fmla="*/ 981075 w 1417320"/>
              <a:gd name="connsiteY3" fmla="*/ 0 h 1136235"/>
              <a:gd name="connsiteX4" fmla="*/ 0 w 1417320"/>
              <a:gd name="connsiteY4" fmla="*/ 278130 h 1136235"/>
              <a:gd name="connsiteX0" fmla="*/ 0 w 1417320"/>
              <a:gd name="connsiteY0" fmla="*/ 278130 h 1136412"/>
              <a:gd name="connsiteX1" fmla="*/ 1905 w 1417320"/>
              <a:gd name="connsiteY1" fmla="*/ 1133475 h 1136412"/>
              <a:gd name="connsiteX2" fmla="*/ 1417320 w 1417320"/>
              <a:gd name="connsiteY2" fmla="*/ 754380 h 1136412"/>
              <a:gd name="connsiteX3" fmla="*/ 981075 w 1417320"/>
              <a:gd name="connsiteY3" fmla="*/ 0 h 1136412"/>
              <a:gd name="connsiteX4" fmla="*/ 0 w 1417320"/>
              <a:gd name="connsiteY4" fmla="*/ 278130 h 1136412"/>
              <a:gd name="connsiteX0" fmla="*/ 0 w 1417320"/>
              <a:gd name="connsiteY0" fmla="*/ 278130 h 1134705"/>
              <a:gd name="connsiteX1" fmla="*/ 1905 w 1417320"/>
              <a:gd name="connsiteY1" fmla="*/ 1133475 h 1134705"/>
              <a:gd name="connsiteX2" fmla="*/ 1417320 w 1417320"/>
              <a:gd name="connsiteY2" fmla="*/ 754380 h 1134705"/>
              <a:gd name="connsiteX3" fmla="*/ 981075 w 1417320"/>
              <a:gd name="connsiteY3" fmla="*/ 0 h 1134705"/>
              <a:gd name="connsiteX4" fmla="*/ 0 w 1417320"/>
              <a:gd name="connsiteY4" fmla="*/ 278130 h 1134705"/>
              <a:gd name="connsiteX0" fmla="*/ 0 w 1411909"/>
              <a:gd name="connsiteY0" fmla="*/ 278130 h 1134979"/>
              <a:gd name="connsiteX1" fmla="*/ 1905 w 1411909"/>
              <a:gd name="connsiteY1" fmla="*/ 1133475 h 1134979"/>
              <a:gd name="connsiteX2" fmla="*/ 1411909 w 1411909"/>
              <a:gd name="connsiteY2" fmla="*/ 792688 h 1134979"/>
              <a:gd name="connsiteX3" fmla="*/ 981075 w 1411909"/>
              <a:gd name="connsiteY3" fmla="*/ 0 h 1134979"/>
              <a:gd name="connsiteX4" fmla="*/ 0 w 1411909"/>
              <a:gd name="connsiteY4" fmla="*/ 278130 h 1134979"/>
              <a:gd name="connsiteX0" fmla="*/ 4681 w 1416590"/>
              <a:gd name="connsiteY0" fmla="*/ 278130 h 1145749"/>
              <a:gd name="connsiteX1" fmla="*/ 0 w 1416590"/>
              <a:gd name="connsiteY1" fmla="*/ 1144334 h 1145749"/>
              <a:gd name="connsiteX2" fmla="*/ 1416590 w 1416590"/>
              <a:gd name="connsiteY2" fmla="*/ 792688 h 1145749"/>
              <a:gd name="connsiteX3" fmla="*/ 985756 w 1416590"/>
              <a:gd name="connsiteY3" fmla="*/ 0 h 1145749"/>
              <a:gd name="connsiteX4" fmla="*/ 4681 w 1416590"/>
              <a:gd name="connsiteY4" fmla="*/ 278130 h 1145749"/>
              <a:gd name="connsiteX0" fmla="*/ 8634 w 1416590"/>
              <a:gd name="connsiteY0" fmla="*/ 271615 h 1145749"/>
              <a:gd name="connsiteX1" fmla="*/ 0 w 1416590"/>
              <a:gd name="connsiteY1" fmla="*/ 1144334 h 1145749"/>
              <a:gd name="connsiteX2" fmla="*/ 1416590 w 1416590"/>
              <a:gd name="connsiteY2" fmla="*/ 792688 h 1145749"/>
              <a:gd name="connsiteX3" fmla="*/ 985756 w 1416590"/>
              <a:gd name="connsiteY3" fmla="*/ 0 h 1145749"/>
              <a:gd name="connsiteX4" fmla="*/ 8634 w 1416590"/>
              <a:gd name="connsiteY4" fmla="*/ 271615 h 1145749"/>
              <a:gd name="connsiteX0" fmla="*/ 8634 w 1416590"/>
              <a:gd name="connsiteY0" fmla="*/ 279055 h 1153189"/>
              <a:gd name="connsiteX1" fmla="*/ 0 w 1416590"/>
              <a:gd name="connsiteY1" fmla="*/ 1151774 h 1153189"/>
              <a:gd name="connsiteX2" fmla="*/ 1416590 w 1416590"/>
              <a:gd name="connsiteY2" fmla="*/ 800128 h 1153189"/>
              <a:gd name="connsiteX3" fmla="*/ 978386 w 1416590"/>
              <a:gd name="connsiteY3" fmla="*/ 0 h 1153189"/>
              <a:gd name="connsiteX4" fmla="*/ 8634 w 1416590"/>
              <a:gd name="connsiteY4" fmla="*/ 279055 h 1153189"/>
              <a:gd name="connsiteX0" fmla="*/ 1014 w 1408970"/>
              <a:gd name="connsiteY0" fmla="*/ 279055 h 1249219"/>
              <a:gd name="connsiteX1" fmla="*/ 0 w 1408970"/>
              <a:gd name="connsiteY1" fmla="*/ 1248294 h 1249219"/>
              <a:gd name="connsiteX2" fmla="*/ 1408970 w 1408970"/>
              <a:gd name="connsiteY2" fmla="*/ 800128 h 1249219"/>
              <a:gd name="connsiteX3" fmla="*/ 970766 w 1408970"/>
              <a:gd name="connsiteY3" fmla="*/ 0 h 1249219"/>
              <a:gd name="connsiteX4" fmla="*/ 1014 w 1408970"/>
              <a:gd name="connsiteY4" fmla="*/ 279055 h 1249219"/>
              <a:gd name="connsiteX0" fmla="*/ 1014 w 1419132"/>
              <a:gd name="connsiteY0" fmla="*/ 279055 h 1249552"/>
              <a:gd name="connsiteX1" fmla="*/ 0 w 1419132"/>
              <a:gd name="connsiteY1" fmla="*/ 1248294 h 1249552"/>
              <a:gd name="connsiteX2" fmla="*/ 1419132 w 1419132"/>
              <a:gd name="connsiteY2" fmla="*/ 873788 h 1249552"/>
              <a:gd name="connsiteX3" fmla="*/ 970766 w 1419132"/>
              <a:gd name="connsiteY3" fmla="*/ 0 h 1249552"/>
              <a:gd name="connsiteX4" fmla="*/ 1014 w 1419132"/>
              <a:gd name="connsiteY4" fmla="*/ 279055 h 1249552"/>
              <a:gd name="connsiteX0" fmla="*/ 1014 w 1419132"/>
              <a:gd name="connsiteY0" fmla="*/ 223175 h 1193672"/>
              <a:gd name="connsiteX1" fmla="*/ 0 w 1419132"/>
              <a:gd name="connsiteY1" fmla="*/ 1192414 h 1193672"/>
              <a:gd name="connsiteX2" fmla="*/ 1419132 w 1419132"/>
              <a:gd name="connsiteY2" fmla="*/ 817908 h 1193672"/>
              <a:gd name="connsiteX3" fmla="*/ 983466 w 1419132"/>
              <a:gd name="connsiteY3" fmla="*/ 0 h 1193672"/>
              <a:gd name="connsiteX4" fmla="*/ 1014 w 1419132"/>
              <a:gd name="connsiteY4" fmla="*/ 223175 h 1193672"/>
              <a:gd name="connsiteX0" fmla="*/ 1014 w 1419132"/>
              <a:gd name="connsiteY0" fmla="*/ 207935 h 1178432"/>
              <a:gd name="connsiteX1" fmla="*/ 0 w 1419132"/>
              <a:gd name="connsiteY1" fmla="*/ 1177174 h 1178432"/>
              <a:gd name="connsiteX2" fmla="*/ 1419132 w 1419132"/>
              <a:gd name="connsiteY2" fmla="*/ 802668 h 1178432"/>
              <a:gd name="connsiteX3" fmla="*/ 968226 w 1419132"/>
              <a:gd name="connsiteY3" fmla="*/ 0 h 1178432"/>
              <a:gd name="connsiteX4" fmla="*/ 1014 w 1419132"/>
              <a:gd name="connsiteY4" fmla="*/ 207935 h 1178432"/>
              <a:gd name="connsiteX0" fmla="*/ 1014 w 1419132"/>
              <a:gd name="connsiteY0" fmla="*/ 205395 h 1175892"/>
              <a:gd name="connsiteX1" fmla="*/ 0 w 1419132"/>
              <a:gd name="connsiteY1" fmla="*/ 1174634 h 1175892"/>
              <a:gd name="connsiteX2" fmla="*/ 1419132 w 1419132"/>
              <a:gd name="connsiteY2" fmla="*/ 800128 h 1175892"/>
              <a:gd name="connsiteX3" fmla="*/ 960606 w 1419132"/>
              <a:gd name="connsiteY3" fmla="*/ 0 h 1175892"/>
              <a:gd name="connsiteX4" fmla="*/ 1014 w 1419132"/>
              <a:gd name="connsiteY4" fmla="*/ 205395 h 117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132" h="1175892">
                <a:moveTo>
                  <a:pt x="1014" y="205395"/>
                </a:moveTo>
                <a:cubicBezTo>
                  <a:pt x="-546" y="494130"/>
                  <a:pt x="1560" y="885899"/>
                  <a:pt x="0" y="1174634"/>
                </a:cubicBezTo>
                <a:cubicBezTo>
                  <a:pt x="538480" y="1193049"/>
                  <a:pt x="1084487" y="1006503"/>
                  <a:pt x="1419132" y="800128"/>
                </a:cubicBezTo>
                <a:lnTo>
                  <a:pt x="960606" y="0"/>
                </a:lnTo>
                <a:cubicBezTo>
                  <a:pt x="685016" y="157480"/>
                  <a:pt x="442339" y="206030"/>
                  <a:pt x="1014" y="205395"/>
                </a:cubicBezTo>
                <a:close/>
              </a:path>
            </a:pathLst>
          </a:custGeom>
          <a:solidFill>
            <a:srgbClr val="7BD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01C3234E-49A4-8426-2B39-7564AF0D4F8A}"/>
              </a:ext>
            </a:extLst>
          </p:cNvPr>
          <p:cNvSpPr/>
          <p:nvPr/>
        </p:nvSpPr>
        <p:spPr>
          <a:xfrm rot="16200000" flipH="1">
            <a:off x="7629643" y="3012292"/>
            <a:ext cx="1419132" cy="1175892"/>
          </a:xfrm>
          <a:custGeom>
            <a:avLst/>
            <a:gdLst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475"/>
              <a:gd name="connsiteX1" fmla="*/ 1905 w 1417320"/>
              <a:gd name="connsiteY1" fmla="*/ 1133475 h 1133475"/>
              <a:gd name="connsiteX2" fmla="*/ 1417320 w 1417320"/>
              <a:gd name="connsiteY2" fmla="*/ 754380 h 1133475"/>
              <a:gd name="connsiteX3" fmla="*/ 981075 w 1417320"/>
              <a:gd name="connsiteY3" fmla="*/ 0 h 1133475"/>
              <a:gd name="connsiteX4" fmla="*/ 0 w 1417320"/>
              <a:gd name="connsiteY4" fmla="*/ 278130 h 1133475"/>
              <a:gd name="connsiteX0" fmla="*/ 0 w 1417320"/>
              <a:gd name="connsiteY0" fmla="*/ 278130 h 1133613"/>
              <a:gd name="connsiteX1" fmla="*/ 1905 w 1417320"/>
              <a:gd name="connsiteY1" fmla="*/ 1133475 h 1133613"/>
              <a:gd name="connsiteX2" fmla="*/ 1417320 w 1417320"/>
              <a:gd name="connsiteY2" fmla="*/ 754380 h 1133613"/>
              <a:gd name="connsiteX3" fmla="*/ 981075 w 1417320"/>
              <a:gd name="connsiteY3" fmla="*/ 0 h 1133613"/>
              <a:gd name="connsiteX4" fmla="*/ 0 w 1417320"/>
              <a:gd name="connsiteY4" fmla="*/ 278130 h 1133613"/>
              <a:gd name="connsiteX0" fmla="*/ 0 w 1417320"/>
              <a:gd name="connsiteY0" fmla="*/ 278130 h 1133657"/>
              <a:gd name="connsiteX1" fmla="*/ 1905 w 1417320"/>
              <a:gd name="connsiteY1" fmla="*/ 1133475 h 1133657"/>
              <a:gd name="connsiteX2" fmla="*/ 1417320 w 1417320"/>
              <a:gd name="connsiteY2" fmla="*/ 754380 h 1133657"/>
              <a:gd name="connsiteX3" fmla="*/ 981075 w 1417320"/>
              <a:gd name="connsiteY3" fmla="*/ 0 h 1133657"/>
              <a:gd name="connsiteX4" fmla="*/ 0 w 1417320"/>
              <a:gd name="connsiteY4" fmla="*/ 278130 h 1133657"/>
              <a:gd name="connsiteX0" fmla="*/ 0 w 1417320"/>
              <a:gd name="connsiteY0" fmla="*/ 278130 h 1134852"/>
              <a:gd name="connsiteX1" fmla="*/ 1905 w 1417320"/>
              <a:gd name="connsiteY1" fmla="*/ 1133475 h 1134852"/>
              <a:gd name="connsiteX2" fmla="*/ 1417320 w 1417320"/>
              <a:gd name="connsiteY2" fmla="*/ 754380 h 1134852"/>
              <a:gd name="connsiteX3" fmla="*/ 981075 w 1417320"/>
              <a:gd name="connsiteY3" fmla="*/ 0 h 1134852"/>
              <a:gd name="connsiteX4" fmla="*/ 0 w 1417320"/>
              <a:gd name="connsiteY4" fmla="*/ 278130 h 1134852"/>
              <a:gd name="connsiteX0" fmla="*/ 0 w 1417320"/>
              <a:gd name="connsiteY0" fmla="*/ 278130 h 1136235"/>
              <a:gd name="connsiteX1" fmla="*/ 1905 w 1417320"/>
              <a:gd name="connsiteY1" fmla="*/ 1133475 h 1136235"/>
              <a:gd name="connsiteX2" fmla="*/ 1417320 w 1417320"/>
              <a:gd name="connsiteY2" fmla="*/ 754380 h 1136235"/>
              <a:gd name="connsiteX3" fmla="*/ 981075 w 1417320"/>
              <a:gd name="connsiteY3" fmla="*/ 0 h 1136235"/>
              <a:gd name="connsiteX4" fmla="*/ 0 w 1417320"/>
              <a:gd name="connsiteY4" fmla="*/ 278130 h 1136235"/>
              <a:gd name="connsiteX0" fmla="*/ 0 w 1417320"/>
              <a:gd name="connsiteY0" fmla="*/ 278130 h 1136412"/>
              <a:gd name="connsiteX1" fmla="*/ 1905 w 1417320"/>
              <a:gd name="connsiteY1" fmla="*/ 1133475 h 1136412"/>
              <a:gd name="connsiteX2" fmla="*/ 1417320 w 1417320"/>
              <a:gd name="connsiteY2" fmla="*/ 754380 h 1136412"/>
              <a:gd name="connsiteX3" fmla="*/ 981075 w 1417320"/>
              <a:gd name="connsiteY3" fmla="*/ 0 h 1136412"/>
              <a:gd name="connsiteX4" fmla="*/ 0 w 1417320"/>
              <a:gd name="connsiteY4" fmla="*/ 278130 h 1136412"/>
              <a:gd name="connsiteX0" fmla="*/ 0 w 1417320"/>
              <a:gd name="connsiteY0" fmla="*/ 278130 h 1134705"/>
              <a:gd name="connsiteX1" fmla="*/ 1905 w 1417320"/>
              <a:gd name="connsiteY1" fmla="*/ 1133475 h 1134705"/>
              <a:gd name="connsiteX2" fmla="*/ 1417320 w 1417320"/>
              <a:gd name="connsiteY2" fmla="*/ 754380 h 1134705"/>
              <a:gd name="connsiteX3" fmla="*/ 981075 w 1417320"/>
              <a:gd name="connsiteY3" fmla="*/ 0 h 1134705"/>
              <a:gd name="connsiteX4" fmla="*/ 0 w 1417320"/>
              <a:gd name="connsiteY4" fmla="*/ 278130 h 1134705"/>
              <a:gd name="connsiteX0" fmla="*/ 0 w 1411909"/>
              <a:gd name="connsiteY0" fmla="*/ 278130 h 1134979"/>
              <a:gd name="connsiteX1" fmla="*/ 1905 w 1411909"/>
              <a:gd name="connsiteY1" fmla="*/ 1133475 h 1134979"/>
              <a:gd name="connsiteX2" fmla="*/ 1411909 w 1411909"/>
              <a:gd name="connsiteY2" fmla="*/ 792688 h 1134979"/>
              <a:gd name="connsiteX3" fmla="*/ 981075 w 1411909"/>
              <a:gd name="connsiteY3" fmla="*/ 0 h 1134979"/>
              <a:gd name="connsiteX4" fmla="*/ 0 w 1411909"/>
              <a:gd name="connsiteY4" fmla="*/ 278130 h 1134979"/>
              <a:gd name="connsiteX0" fmla="*/ 4681 w 1416590"/>
              <a:gd name="connsiteY0" fmla="*/ 278130 h 1145749"/>
              <a:gd name="connsiteX1" fmla="*/ 0 w 1416590"/>
              <a:gd name="connsiteY1" fmla="*/ 1144334 h 1145749"/>
              <a:gd name="connsiteX2" fmla="*/ 1416590 w 1416590"/>
              <a:gd name="connsiteY2" fmla="*/ 792688 h 1145749"/>
              <a:gd name="connsiteX3" fmla="*/ 985756 w 1416590"/>
              <a:gd name="connsiteY3" fmla="*/ 0 h 1145749"/>
              <a:gd name="connsiteX4" fmla="*/ 4681 w 1416590"/>
              <a:gd name="connsiteY4" fmla="*/ 278130 h 1145749"/>
              <a:gd name="connsiteX0" fmla="*/ 8634 w 1416590"/>
              <a:gd name="connsiteY0" fmla="*/ 271615 h 1145749"/>
              <a:gd name="connsiteX1" fmla="*/ 0 w 1416590"/>
              <a:gd name="connsiteY1" fmla="*/ 1144334 h 1145749"/>
              <a:gd name="connsiteX2" fmla="*/ 1416590 w 1416590"/>
              <a:gd name="connsiteY2" fmla="*/ 792688 h 1145749"/>
              <a:gd name="connsiteX3" fmla="*/ 985756 w 1416590"/>
              <a:gd name="connsiteY3" fmla="*/ 0 h 1145749"/>
              <a:gd name="connsiteX4" fmla="*/ 8634 w 1416590"/>
              <a:gd name="connsiteY4" fmla="*/ 271615 h 1145749"/>
              <a:gd name="connsiteX0" fmla="*/ 8634 w 1416590"/>
              <a:gd name="connsiteY0" fmla="*/ 279055 h 1153189"/>
              <a:gd name="connsiteX1" fmla="*/ 0 w 1416590"/>
              <a:gd name="connsiteY1" fmla="*/ 1151774 h 1153189"/>
              <a:gd name="connsiteX2" fmla="*/ 1416590 w 1416590"/>
              <a:gd name="connsiteY2" fmla="*/ 800128 h 1153189"/>
              <a:gd name="connsiteX3" fmla="*/ 978386 w 1416590"/>
              <a:gd name="connsiteY3" fmla="*/ 0 h 1153189"/>
              <a:gd name="connsiteX4" fmla="*/ 8634 w 1416590"/>
              <a:gd name="connsiteY4" fmla="*/ 279055 h 1153189"/>
              <a:gd name="connsiteX0" fmla="*/ 1014 w 1408970"/>
              <a:gd name="connsiteY0" fmla="*/ 279055 h 1249219"/>
              <a:gd name="connsiteX1" fmla="*/ 0 w 1408970"/>
              <a:gd name="connsiteY1" fmla="*/ 1248294 h 1249219"/>
              <a:gd name="connsiteX2" fmla="*/ 1408970 w 1408970"/>
              <a:gd name="connsiteY2" fmla="*/ 800128 h 1249219"/>
              <a:gd name="connsiteX3" fmla="*/ 970766 w 1408970"/>
              <a:gd name="connsiteY3" fmla="*/ 0 h 1249219"/>
              <a:gd name="connsiteX4" fmla="*/ 1014 w 1408970"/>
              <a:gd name="connsiteY4" fmla="*/ 279055 h 1249219"/>
              <a:gd name="connsiteX0" fmla="*/ 1014 w 1419132"/>
              <a:gd name="connsiteY0" fmla="*/ 279055 h 1249552"/>
              <a:gd name="connsiteX1" fmla="*/ 0 w 1419132"/>
              <a:gd name="connsiteY1" fmla="*/ 1248294 h 1249552"/>
              <a:gd name="connsiteX2" fmla="*/ 1419132 w 1419132"/>
              <a:gd name="connsiteY2" fmla="*/ 873788 h 1249552"/>
              <a:gd name="connsiteX3" fmla="*/ 970766 w 1419132"/>
              <a:gd name="connsiteY3" fmla="*/ 0 h 1249552"/>
              <a:gd name="connsiteX4" fmla="*/ 1014 w 1419132"/>
              <a:gd name="connsiteY4" fmla="*/ 279055 h 1249552"/>
              <a:gd name="connsiteX0" fmla="*/ 1014 w 1419132"/>
              <a:gd name="connsiteY0" fmla="*/ 223175 h 1193672"/>
              <a:gd name="connsiteX1" fmla="*/ 0 w 1419132"/>
              <a:gd name="connsiteY1" fmla="*/ 1192414 h 1193672"/>
              <a:gd name="connsiteX2" fmla="*/ 1419132 w 1419132"/>
              <a:gd name="connsiteY2" fmla="*/ 817908 h 1193672"/>
              <a:gd name="connsiteX3" fmla="*/ 983466 w 1419132"/>
              <a:gd name="connsiteY3" fmla="*/ 0 h 1193672"/>
              <a:gd name="connsiteX4" fmla="*/ 1014 w 1419132"/>
              <a:gd name="connsiteY4" fmla="*/ 223175 h 1193672"/>
              <a:gd name="connsiteX0" fmla="*/ 1014 w 1419132"/>
              <a:gd name="connsiteY0" fmla="*/ 207935 h 1178432"/>
              <a:gd name="connsiteX1" fmla="*/ 0 w 1419132"/>
              <a:gd name="connsiteY1" fmla="*/ 1177174 h 1178432"/>
              <a:gd name="connsiteX2" fmla="*/ 1419132 w 1419132"/>
              <a:gd name="connsiteY2" fmla="*/ 802668 h 1178432"/>
              <a:gd name="connsiteX3" fmla="*/ 968226 w 1419132"/>
              <a:gd name="connsiteY3" fmla="*/ 0 h 1178432"/>
              <a:gd name="connsiteX4" fmla="*/ 1014 w 1419132"/>
              <a:gd name="connsiteY4" fmla="*/ 207935 h 1178432"/>
              <a:gd name="connsiteX0" fmla="*/ 1014 w 1419132"/>
              <a:gd name="connsiteY0" fmla="*/ 205395 h 1175892"/>
              <a:gd name="connsiteX1" fmla="*/ 0 w 1419132"/>
              <a:gd name="connsiteY1" fmla="*/ 1174634 h 1175892"/>
              <a:gd name="connsiteX2" fmla="*/ 1419132 w 1419132"/>
              <a:gd name="connsiteY2" fmla="*/ 800128 h 1175892"/>
              <a:gd name="connsiteX3" fmla="*/ 960606 w 1419132"/>
              <a:gd name="connsiteY3" fmla="*/ 0 h 1175892"/>
              <a:gd name="connsiteX4" fmla="*/ 1014 w 1419132"/>
              <a:gd name="connsiteY4" fmla="*/ 205395 h 117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132" h="1175892">
                <a:moveTo>
                  <a:pt x="1014" y="205395"/>
                </a:moveTo>
                <a:cubicBezTo>
                  <a:pt x="-546" y="494130"/>
                  <a:pt x="1560" y="885899"/>
                  <a:pt x="0" y="1174634"/>
                </a:cubicBezTo>
                <a:cubicBezTo>
                  <a:pt x="538480" y="1193049"/>
                  <a:pt x="1084487" y="1006503"/>
                  <a:pt x="1419132" y="800128"/>
                </a:cubicBezTo>
                <a:lnTo>
                  <a:pt x="960606" y="0"/>
                </a:lnTo>
                <a:cubicBezTo>
                  <a:pt x="685016" y="157480"/>
                  <a:pt x="442339" y="206030"/>
                  <a:pt x="1014" y="205395"/>
                </a:cubicBezTo>
                <a:close/>
              </a:path>
            </a:pathLst>
          </a:custGeom>
          <a:solidFill>
            <a:srgbClr val="E2E2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605E0F1E-AFEB-6F77-A095-4B507FD56B77}"/>
              </a:ext>
            </a:extLst>
          </p:cNvPr>
          <p:cNvCxnSpPr>
            <a:cxnSpLocks/>
          </p:cNvCxnSpPr>
          <p:nvPr/>
        </p:nvCxnSpPr>
        <p:spPr>
          <a:xfrm flipH="1">
            <a:off x="4680421" y="2891757"/>
            <a:ext cx="1415577" cy="2451856"/>
          </a:xfrm>
          <a:prstGeom prst="line">
            <a:avLst/>
          </a:prstGeom>
          <a:ln w="76200">
            <a:solidFill>
              <a:srgbClr val="F8F9FB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647D2A06-F9E6-8ED0-2B5B-AE1F49AC19C0}"/>
              </a:ext>
            </a:extLst>
          </p:cNvPr>
          <p:cNvCxnSpPr>
            <a:cxnSpLocks/>
          </p:cNvCxnSpPr>
          <p:nvPr/>
        </p:nvCxnSpPr>
        <p:spPr>
          <a:xfrm flipV="1">
            <a:off x="3644146" y="2896837"/>
            <a:ext cx="2451852" cy="1415585"/>
          </a:xfrm>
          <a:prstGeom prst="line">
            <a:avLst/>
          </a:prstGeom>
          <a:ln w="76200">
            <a:solidFill>
              <a:srgbClr val="F8F9FB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id="{C94F496C-BDCF-1909-7D86-3550F053846C}"/>
              </a:ext>
            </a:extLst>
          </p:cNvPr>
          <p:cNvCxnSpPr>
            <a:cxnSpLocks/>
          </p:cNvCxnSpPr>
          <p:nvPr/>
        </p:nvCxnSpPr>
        <p:spPr>
          <a:xfrm flipH="1" flipV="1">
            <a:off x="6095998" y="2891755"/>
            <a:ext cx="2451855" cy="1415585"/>
          </a:xfrm>
          <a:prstGeom prst="line">
            <a:avLst/>
          </a:prstGeom>
          <a:ln w="76200">
            <a:solidFill>
              <a:srgbClr val="F8F9FB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5C997F07-D46E-D80C-FB30-1055DEAC28F4}"/>
              </a:ext>
            </a:extLst>
          </p:cNvPr>
          <p:cNvCxnSpPr>
            <a:cxnSpLocks/>
          </p:cNvCxnSpPr>
          <p:nvPr/>
        </p:nvCxnSpPr>
        <p:spPr>
          <a:xfrm>
            <a:off x="6095998" y="2891757"/>
            <a:ext cx="0" cy="2831160"/>
          </a:xfrm>
          <a:prstGeom prst="line">
            <a:avLst/>
          </a:prstGeom>
          <a:ln w="76200">
            <a:solidFill>
              <a:srgbClr val="F8F9FB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Uma imagem com ar livre, céu, planta, flor&#10;&#10;Descrição gerada automaticamente">
            <a:extLst>
              <a:ext uri="{FF2B5EF4-FFF2-40B4-BE49-F238E27FC236}">
                <a16:creationId xmlns:a16="http://schemas.microsoft.com/office/drawing/2014/main" id="{394BF236-C812-19E5-8FAE-A601ECE14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8718" r="365" b="23920"/>
          <a:stretch/>
        </p:blipFill>
        <p:spPr>
          <a:xfrm>
            <a:off x="-1906" y="-545632"/>
            <a:ext cx="12294045" cy="3457694"/>
          </a:xfrm>
          <a:prstGeom prst="rect">
            <a:avLst/>
          </a:prstGeom>
        </p:spPr>
      </p:pic>
      <p:cxnSp>
        <p:nvCxnSpPr>
          <p:cNvPr id="13" name="Conexão reta 12">
            <a:extLst>
              <a:ext uri="{FF2B5EF4-FFF2-40B4-BE49-F238E27FC236}">
                <a16:creationId xmlns:a16="http://schemas.microsoft.com/office/drawing/2014/main" id="{28CFFC06-8499-A228-D4BF-A0F2D0199FAF}"/>
              </a:ext>
            </a:extLst>
          </p:cNvPr>
          <p:cNvCxnSpPr>
            <a:cxnSpLocks/>
          </p:cNvCxnSpPr>
          <p:nvPr/>
        </p:nvCxnSpPr>
        <p:spPr>
          <a:xfrm flipH="1">
            <a:off x="3190240" y="2917165"/>
            <a:ext cx="5747075" cy="2"/>
          </a:xfrm>
          <a:prstGeom prst="line">
            <a:avLst/>
          </a:prstGeom>
          <a:ln w="76200">
            <a:solidFill>
              <a:srgbClr val="F8F9FB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14">
            <a:extLst>
              <a:ext uri="{FF2B5EF4-FFF2-40B4-BE49-F238E27FC236}">
                <a16:creationId xmlns:a16="http://schemas.microsoft.com/office/drawing/2014/main" id="{F0258102-0E6E-FD9E-1078-98DC038D9AEE}"/>
              </a:ext>
            </a:extLst>
          </p:cNvPr>
          <p:cNvCxnSpPr>
            <a:cxnSpLocks/>
          </p:cNvCxnSpPr>
          <p:nvPr/>
        </p:nvCxnSpPr>
        <p:spPr>
          <a:xfrm>
            <a:off x="6095998" y="2891757"/>
            <a:ext cx="1415578" cy="2451857"/>
          </a:xfrm>
          <a:prstGeom prst="line">
            <a:avLst/>
          </a:prstGeom>
          <a:ln w="76200">
            <a:solidFill>
              <a:srgbClr val="F8F9FB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luxograma: Conexão 4">
            <a:extLst>
              <a:ext uri="{FF2B5EF4-FFF2-40B4-BE49-F238E27FC236}">
                <a16:creationId xmlns:a16="http://schemas.microsoft.com/office/drawing/2014/main" id="{F78A985B-CC9B-3628-596E-B8A89D112A8D}"/>
              </a:ext>
            </a:extLst>
          </p:cNvPr>
          <p:cNvSpPr/>
          <p:nvPr/>
        </p:nvSpPr>
        <p:spPr>
          <a:xfrm>
            <a:off x="4228290" y="1134176"/>
            <a:ext cx="3735421" cy="3735421"/>
          </a:xfrm>
          <a:prstGeom prst="flowChartConnector">
            <a:avLst/>
          </a:prstGeom>
          <a:solidFill>
            <a:srgbClr val="F8F9FB"/>
          </a:solidFill>
          <a:ln w="12700">
            <a:solidFill>
              <a:srgbClr val="F8F9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Fluxograma: Conexão 5">
            <a:extLst>
              <a:ext uri="{FF2B5EF4-FFF2-40B4-BE49-F238E27FC236}">
                <a16:creationId xmlns:a16="http://schemas.microsoft.com/office/drawing/2014/main" id="{FA1C757D-4071-8D37-4ABD-790B82247FF6}"/>
              </a:ext>
            </a:extLst>
          </p:cNvPr>
          <p:cNvSpPr/>
          <p:nvPr/>
        </p:nvSpPr>
        <p:spPr>
          <a:xfrm>
            <a:off x="4394583" y="1301262"/>
            <a:ext cx="3401248" cy="3401248"/>
          </a:xfrm>
          <a:prstGeom prst="flowChartConnecto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39B97999-F269-5927-9223-F7B821DA0FEB}"/>
              </a:ext>
            </a:extLst>
          </p:cNvPr>
          <p:cNvSpPr txBox="1"/>
          <p:nvPr/>
        </p:nvSpPr>
        <p:spPr>
          <a:xfrm>
            <a:off x="4310455" y="2219876"/>
            <a:ext cx="35645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b="1" i="0" dirty="0" err="1">
                <a:effectLst/>
                <a:latin typeface="Bebas Neue" panose="020B0606020202050201" pitchFamily="34" charset="0"/>
              </a:rPr>
              <a:t>Verd’O</a:t>
            </a:r>
            <a:r>
              <a:rPr lang="pt-PT" sz="4800" b="1" i="0" dirty="0">
                <a:effectLst/>
                <a:latin typeface="Bebas Neue" panose="020B0606020202050201" pitchFamily="34" charset="0"/>
              </a:rPr>
              <a:t> Parque </a:t>
            </a:r>
            <a:r>
              <a:rPr lang="pt-PT" sz="4800" b="1" i="0" dirty="0" err="1">
                <a:effectLst/>
                <a:latin typeface="Bebas Neue" panose="020B0606020202050201" pitchFamily="34" charset="0"/>
              </a:rPr>
              <a:t>Learning</a:t>
            </a:r>
            <a:r>
              <a:rPr lang="pt-PT" sz="4800" b="1" i="0" dirty="0">
                <a:effectLst/>
                <a:latin typeface="Bebas Neue" panose="020B0606020202050201" pitchFamily="34" charset="0"/>
              </a:rPr>
              <a:t> </a:t>
            </a:r>
            <a:r>
              <a:rPr lang="pt-PT" sz="4800" b="1" i="0" dirty="0" err="1">
                <a:effectLst/>
                <a:latin typeface="Bebas Neue" panose="020B0606020202050201" pitchFamily="34" charset="0"/>
              </a:rPr>
              <a:t>Labs</a:t>
            </a:r>
            <a:endParaRPr lang="pt-PT" sz="4800" dirty="0">
              <a:latin typeface="Bebas Neue" panose="020B0606020202050201" pitchFamily="34" charset="0"/>
            </a:endParaRPr>
          </a:p>
        </p:txBody>
      </p:sp>
      <p:pic>
        <p:nvPicPr>
          <p:cNvPr id="8" name="Imagem 7" descr="Uma imagem com Gráficos, design gráfico, clipart, Saturação de cores&#10;&#10;Descrição gerada automaticamente">
            <a:extLst>
              <a:ext uri="{FF2B5EF4-FFF2-40B4-BE49-F238E27FC236}">
                <a16:creationId xmlns:a16="http://schemas.microsoft.com/office/drawing/2014/main" id="{83FF009A-3DF0-F795-4D63-ED55E233EF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6" t="13326" r="22616" b="13326"/>
          <a:stretch/>
        </p:blipFill>
        <p:spPr>
          <a:xfrm>
            <a:off x="11266171" y="5928360"/>
            <a:ext cx="963450" cy="912640"/>
          </a:xfrm>
          <a:prstGeom prst="rect">
            <a:avLst/>
          </a:prstGeom>
        </p:spPr>
      </p:pic>
      <p:pic>
        <p:nvPicPr>
          <p:cNvPr id="1028" name="Picture 4" descr="Puerto Rico Frog Icon Sticker">
            <a:extLst>
              <a:ext uri="{FF2B5EF4-FFF2-40B4-BE49-F238E27FC236}">
                <a16:creationId xmlns:a16="http://schemas.microsoft.com/office/drawing/2014/main" id="{08464B7E-5126-259E-FE91-D205C6DAE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156" y="3057649"/>
            <a:ext cx="854042" cy="85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aves Yuttapong Lineal icon">
            <a:extLst>
              <a:ext uri="{FF2B5EF4-FFF2-40B4-BE49-F238E27FC236}">
                <a16:creationId xmlns:a16="http://schemas.microsoft.com/office/drawing/2014/main" id="{2FF5F158-62A2-6D33-558F-B8F5E4706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432" y="4183290"/>
            <a:ext cx="740474" cy="74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ushrooms Special Lineal icon">
            <a:extLst>
              <a:ext uri="{FF2B5EF4-FFF2-40B4-BE49-F238E27FC236}">
                <a16:creationId xmlns:a16="http://schemas.microsoft.com/office/drawing/2014/main" id="{2BE242E6-3D16-9A77-ED3F-A8C927672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711" y="4933166"/>
            <a:ext cx="579422" cy="57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arket - Free food icons">
            <a:extLst>
              <a:ext uri="{FF2B5EF4-FFF2-40B4-BE49-F238E27FC236}">
                <a16:creationId xmlns:a16="http://schemas.microsoft.com/office/drawing/2014/main" id="{45BA66F2-CC60-3D48-A62E-4028CE303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883" y="4228449"/>
            <a:ext cx="603121" cy="60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og paw print outline - Clip Art Library">
            <a:extLst>
              <a:ext uri="{FF2B5EF4-FFF2-40B4-BE49-F238E27FC236}">
                <a16:creationId xmlns:a16="http://schemas.microsoft.com/office/drawing/2014/main" id="{731FA7DB-4F9E-9DAE-EE1C-32C673CB1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894" y="4834338"/>
            <a:ext cx="742182" cy="74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Wrench&quot; Icon - Download for free – Iconduck">
            <a:extLst>
              <a:ext uri="{FF2B5EF4-FFF2-40B4-BE49-F238E27FC236}">
                <a16:creationId xmlns:a16="http://schemas.microsoft.com/office/drawing/2014/main" id="{3A19C92E-0DB4-55C3-7BBB-DAD50ECDD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26888" y="3259595"/>
            <a:ext cx="514136" cy="5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74C0425-7DD8-FF2F-2370-1A878B7A5DC0}"/>
              </a:ext>
            </a:extLst>
          </p:cNvPr>
          <p:cNvSpPr txBox="1"/>
          <p:nvPr/>
        </p:nvSpPr>
        <p:spPr>
          <a:xfrm>
            <a:off x="282965" y="3425391"/>
            <a:ext cx="300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err="1">
                <a:solidFill>
                  <a:srgbClr val="7BDFF2"/>
                </a:solidFill>
                <a:latin typeface="Bebas Neue" panose="020B0606020202050201" pitchFamily="34" charset="0"/>
              </a:rPr>
              <a:t>Pond</a:t>
            </a:r>
            <a:r>
              <a:rPr lang="pt-PT" sz="2800" dirty="0">
                <a:solidFill>
                  <a:srgbClr val="7BDFF2"/>
                </a:solidFill>
                <a:latin typeface="Bebas Neue" panose="020B0606020202050201" pitchFamily="34" charset="0"/>
              </a:rPr>
              <a:t> do Choupalinho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2875A44-5878-7548-4D2E-48D6E9836972}"/>
              </a:ext>
            </a:extLst>
          </p:cNvPr>
          <p:cNvSpPr txBox="1"/>
          <p:nvPr/>
        </p:nvSpPr>
        <p:spPr>
          <a:xfrm>
            <a:off x="350145" y="4630162"/>
            <a:ext cx="3522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>
                <a:solidFill>
                  <a:srgbClr val="46CAA7"/>
                </a:solidFill>
                <a:latin typeface="Bebas Neue" panose="020B0606020202050201" pitchFamily="34" charset="0"/>
              </a:rPr>
              <a:t>Culturas Hidropónicas; um laboratório no telhado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3BE8AA9-E836-EDD1-25D4-DDC9BF82057C}"/>
              </a:ext>
            </a:extLst>
          </p:cNvPr>
          <p:cNvSpPr txBox="1"/>
          <p:nvPr/>
        </p:nvSpPr>
        <p:spPr>
          <a:xfrm>
            <a:off x="1847629" y="5762862"/>
            <a:ext cx="3863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800" dirty="0" err="1">
                <a:solidFill>
                  <a:srgbClr val="FFE253"/>
                </a:solidFill>
                <a:latin typeface="Bebas Neue" panose="020B0606020202050201" pitchFamily="34" charset="0"/>
              </a:rPr>
              <a:t>Fungi</a:t>
            </a:r>
            <a:r>
              <a:rPr lang="pt-PT" sz="2800" dirty="0">
                <a:solidFill>
                  <a:srgbClr val="FFE253"/>
                </a:solidFill>
                <a:latin typeface="Bebas Neue" panose="020B0606020202050201" pitchFamily="34" charset="0"/>
              </a:rPr>
              <a:t> </a:t>
            </a:r>
            <a:r>
              <a:rPr lang="pt-PT" sz="2800" dirty="0" err="1">
                <a:solidFill>
                  <a:srgbClr val="FFE253"/>
                </a:solidFill>
                <a:latin typeface="Bebas Neue" panose="020B0606020202050201" pitchFamily="34" charset="0"/>
              </a:rPr>
              <a:t>Lab</a:t>
            </a:r>
            <a:r>
              <a:rPr lang="pt-PT" sz="2800" dirty="0">
                <a:solidFill>
                  <a:srgbClr val="FFE253"/>
                </a:solidFill>
                <a:latin typeface="Bebas Neue" panose="020B0606020202050201" pitchFamily="34" charset="0"/>
              </a:rPr>
              <a:t>; </a:t>
            </a:r>
          </a:p>
          <a:p>
            <a:pPr algn="r"/>
            <a:r>
              <a:rPr lang="pt-PT" sz="2800" dirty="0">
                <a:solidFill>
                  <a:srgbClr val="FFE253"/>
                </a:solidFill>
                <a:latin typeface="Bebas Neue" panose="020B0606020202050201" pitchFamily="34" charset="0"/>
              </a:rPr>
              <a:t>ver os cogumelos crescer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B8E41C5-7529-38DA-8922-E534A8563E3A}"/>
              </a:ext>
            </a:extLst>
          </p:cNvPr>
          <p:cNvSpPr txBox="1"/>
          <p:nvPr/>
        </p:nvSpPr>
        <p:spPr>
          <a:xfrm>
            <a:off x="6480658" y="5762863"/>
            <a:ext cx="4659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>
                <a:solidFill>
                  <a:srgbClr val="FF928B"/>
                </a:solidFill>
                <a:latin typeface="Bebas Neue" panose="020B0606020202050201" pitchFamily="34" charset="0"/>
              </a:rPr>
              <a:t>Os que aqui vivem; </a:t>
            </a:r>
          </a:p>
          <a:p>
            <a:r>
              <a:rPr lang="pt-PT" sz="2800" dirty="0">
                <a:solidFill>
                  <a:srgbClr val="FF928B"/>
                </a:solidFill>
                <a:latin typeface="Bebas Neue" panose="020B0606020202050201" pitchFamily="34" charset="0"/>
              </a:rPr>
              <a:t>animais e plantas do Parque Verde</a:t>
            </a:r>
            <a:endParaRPr lang="pt-PT" dirty="0">
              <a:latin typeface="Bebas Neue" panose="020B0606020202050201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C3A4462-0843-67F5-86D3-DB0B6AED81C5}"/>
              </a:ext>
            </a:extLst>
          </p:cNvPr>
          <p:cNvSpPr txBox="1"/>
          <p:nvPr/>
        </p:nvSpPr>
        <p:spPr>
          <a:xfrm>
            <a:off x="8047839" y="4634950"/>
            <a:ext cx="3421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>
                <a:solidFill>
                  <a:srgbClr val="D3AB9E"/>
                </a:solidFill>
                <a:latin typeface="Bebas Neue" panose="020B0606020202050201" pitchFamily="34" charset="0"/>
              </a:rPr>
              <a:t>“Sustento”; </a:t>
            </a:r>
          </a:p>
          <a:p>
            <a:pPr algn="ctr"/>
            <a:r>
              <a:rPr lang="pt-PT" sz="2800" dirty="0">
                <a:solidFill>
                  <a:srgbClr val="D3AB9E"/>
                </a:solidFill>
                <a:latin typeface="Bebas Neue" panose="020B0606020202050201" pitchFamily="34" charset="0"/>
              </a:rPr>
              <a:t>micro mercado circular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F2424B3-2B2A-4BB8-F4AE-534397692F1E}"/>
              </a:ext>
            </a:extLst>
          </p:cNvPr>
          <p:cNvSpPr txBox="1"/>
          <p:nvPr/>
        </p:nvSpPr>
        <p:spPr>
          <a:xfrm>
            <a:off x="9051248" y="3208229"/>
            <a:ext cx="2995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>
                <a:solidFill>
                  <a:srgbClr val="565656"/>
                </a:solidFill>
                <a:latin typeface="Bebas Neue" panose="020B0606020202050201" pitchFamily="34" charset="0"/>
              </a:rPr>
              <a:t>Repair</a:t>
            </a:r>
            <a:r>
              <a:rPr lang="pt-PT" sz="2800" dirty="0">
                <a:solidFill>
                  <a:srgbClr val="565656"/>
                </a:solidFill>
                <a:latin typeface="Bebas Neue" panose="020B0606020202050201" pitchFamily="34" charset="0"/>
              </a:rPr>
              <a:t> Café; reparar, reutilizar e repensar</a:t>
            </a:r>
            <a:endParaRPr lang="pt-PT" dirty="0">
              <a:solidFill>
                <a:srgbClr val="565656"/>
              </a:solidFill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4804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Ecrã Panorâmico</PresentationFormat>
  <Paragraphs>10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Bebas Neue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Ivo Alves</dc:creator>
  <cp:lastModifiedBy>Ivo Alves</cp:lastModifiedBy>
  <cp:revision>1</cp:revision>
  <dcterms:created xsi:type="dcterms:W3CDTF">2024-05-07T20:55:22Z</dcterms:created>
  <dcterms:modified xsi:type="dcterms:W3CDTF">2024-05-07T20:56:08Z</dcterms:modified>
</cp:coreProperties>
</file>