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8288000" cy="102870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4" d="100"/>
          <a:sy n="54" d="100"/>
        </p:scale>
        <p:origin x="75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A2632-982E-48A2-B61A-31C67AC468F7}" type="datetimeFigureOut">
              <a:rPr lang="pt-PT" smtClean="0"/>
              <a:t>07/05/2024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5816C-1A0E-4164-A893-56321CEA1E1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6320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65816C-1A0E-4164-A893-56321CEA1E1B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8469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"/>
            <a:ext cx="18289163" cy="1649144"/>
            <a:chOff x="0" y="0"/>
            <a:chExt cx="4816593" cy="58743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587430"/>
            </a:xfrm>
            <a:custGeom>
              <a:avLst/>
              <a:gdLst/>
              <a:ahLst/>
              <a:cxnLst/>
              <a:rect l="l" t="t" r="r" b="b"/>
              <a:pathLst>
                <a:path w="4816592" h="587430">
                  <a:moveTo>
                    <a:pt x="0" y="0"/>
                  </a:moveTo>
                  <a:lnTo>
                    <a:pt x="4816592" y="0"/>
                  </a:lnTo>
                  <a:lnTo>
                    <a:pt x="4816592" y="587430"/>
                  </a:lnTo>
                  <a:lnTo>
                    <a:pt x="0" y="587430"/>
                  </a:lnTo>
                  <a:close/>
                </a:path>
              </a:pathLst>
            </a:custGeom>
            <a:solidFill>
              <a:srgbClr val="FF914D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816593" cy="62553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5109968" y="9472334"/>
            <a:ext cx="1689856" cy="587776"/>
          </a:xfrm>
          <a:custGeom>
            <a:avLst/>
            <a:gdLst/>
            <a:ahLst/>
            <a:cxnLst/>
            <a:rect l="l" t="t" r="r" b="b"/>
            <a:pathLst>
              <a:path w="1689856" h="587776">
                <a:moveTo>
                  <a:pt x="0" y="0"/>
                </a:moveTo>
                <a:lnTo>
                  <a:pt x="1689856" y="0"/>
                </a:lnTo>
                <a:lnTo>
                  <a:pt x="1689856" y="587776"/>
                </a:lnTo>
                <a:lnTo>
                  <a:pt x="0" y="58777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704803" y="6349433"/>
            <a:ext cx="4874092" cy="3046701"/>
          </a:xfrm>
          <a:custGeom>
            <a:avLst/>
            <a:gdLst/>
            <a:ahLst/>
            <a:cxnLst/>
            <a:rect l="l" t="t" r="r" b="b"/>
            <a:pathLst>
              <a:path w="4438894" h="2665701">
                <a:moveTo>
                  <a:pt x="0" y="0"/>
                </a:moveTo>
                <a:lnTo>
                  <a:pt x="4438893" y="0"/>
                </a:lnTo>
                <a:lnTo>
                  <a:pt x="4438893" y="2665701"/>
                </a:lnTo>
                <a:lnTo>
                  <a:pt x="0" y="266570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693535" y="2890290"/>
            <a:ext cx="4874091" cy="2993179"/>
          </a:xfrm>
          <a:custGeom>
            <a:avLst/>
            <a:gdLst/>
            <a:ahLst/>
            <a:cxnLst/>
            <a:rect l="l" t="t" r="r" b="b"/>
            <a:pathLst>
              <a:path w="4409970" h="2650674">
                <a:moveTo>
                  <a:pt x="0" y="0"/>
                </a:moveTo>
                <a:lnTo>
                  <a:pt x="4409970" y="0"/>
                </a:lnTo>
                <a:lnTo>
                  <a:pt x="4409970" y="2650674"/>
                </a:lnTo>
                <a:lnTo>
                  <a:pt x="0" y="265067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6067425" y="2904093"/>
            <a:ext cx="11782379" cy="6506607"/>
          </a:xfrm>
          <a:custGeom>
            <a:avLst/>
            <a:gdLst/>
            <a:ahLst/>
            <a:cxnLst/>
            <a:rect l="l" t="t" r="r" b="b"/>
            <a:pathLst>
              <a:path w="11288455" h="5750548">
                <a:moveTo>
                  <a:pt x="0" y="0"/>
                </a:moveTo>
                <a:lnTo>
                  <a:pt x="11288455" y="0"/>
                </a:lnTo>
                <a:lnTo>
                  <a:pt x="11288455" y="5750548"/>
                </a:lnTo>
                <a:lnTo>
                  <a:pt x="0" y="575054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</p:sp>
      <p:grpSp>
        <p:nvGrpSpPr>
          <p:cNvPr id="9" name="Group 9"/>
          <p:cNvGrpSpPr/>
          <p:nvPr/>
        </p:nvGrpSpPr>
        <p:grpSpPr>
          <a:xfrm>
            <a:off x="6096000" y="5981700"/>
            <a:ext cx="115676" cy="115676"/>
            <a:chOff x="0" y="0"/>
            <a:chExt cx="812800" cy="81280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14D"/>
            </a:solidFill>
          </p:spPr>
        </p:sp>
        <p:sp>
          <p:nvSpPr>
            <p:cNvPr id="11" name="TextBox 11"/>
            <p:cNvSpPr txBox="1"/>
            <p:nvPr/>
          </p:nvSpPr>
          <p:spPr>
            <a:xfrm>
              <a:off x="0" y="165100"/>
              <a:ext cx="711200" cy="444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7467600" y="5085662"/>
            <a:ext cx="115676" cy="115676"/>
            <a:chOff x="0" y="0"/>
            <a:chExt cx="812800" cy="8128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14D"/>
            </a:solidFill>
          </p:spPr>
        </p:sp>
        <p:sp>
          <p:nvSpPr>
            <p:cNvPr id="14" name="TextBox 14"/>
            <p:cNvSpPr txBox="1"/>
            <p:nvPr/>
          </p:nvSpPr>
          <p:spPr>
            <a:xfrm>
              <a:off x="0" y="165100"/>
              <a:ext cx="711200" cy="444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8190124" y="7237624"/>
            <a:ext cx="115676" cy="115676"/>
            <a:chOff x="0" y="0"/>
            <a:chExt cx="812800" cy="81280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14D"/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0" y="165100"/>
              <a:ext cx="711200" cy="444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1027324" y="8228224"/>
            <a:ext cx="115676" cy="115676"/>
            <a:chOff x="0" y="0"/>
            <a:chExt cx="812800" cy="8128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14D"/>
            </a:solidFill>
          </p:spPr>
        </p:sp>
        <p:sp>
          <p:nvSpPr>
            <p:cNvPr id="20" name="TextBox 20"/>
            <p:cNvSpPr txBox="1"/>
            <p:nvPr/>
          </p:nvSpPr>
          <p:spPr>
            <a:xfrm>
              <a:off x="0" y="165100"/>
              <a:ext cx="711200" cy="444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1027324" y="8697879"/>
            <a:ext cx="115676" cy="115676"/>
            <a:chOff x="0" y="0"/>
            <a:chExt cx="812800" cy="812800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14D"/>
            </a:solidFill>
          </p:spPr>
        </p:sp>
        <p:sp>
          <p:nvSpPr>
            <p:cNvPr id="23" name="TextBox 23"/>
            <p:cNvSpPr txBox="1"/>
            <p:nvPr/>
          </p:nvSpPr>
          <p:spPr>
            <a:xfrm>
              <a:off x="0" y="165100"/>
              <a:ext cx="711200" cy="444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1027324" y="8456824"/>
            <a:ext cx="115676" cy="115676"/>
            <a:chOff x="0" y="0"/>
            <a:chExt cx="812800" cy="812800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FF914D"/>
            </a:solidFill>
          </p:spPr>
        </p:sp>
        <p:sp>
          <p:nvSpPr>
            <p:cNvPr id="26" name="TextBox 26"/>
            <p:cNvSpPr txBox="1"/>
            <p:nvPr/>
          </p:nvSpPr>
          <p:spPr>
            <a:xfrm>
              <a:off x="0" y="165100"/>
              <a:ext cx="711200" cy="444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7" name="Freeform 27"/>
          <p:cNvSpPr/>
          <p:nvPr/>
        </p:nvSpPr>
        <p:spPr>
          <a:xfrm>
            <a:off x="13125460" y="9410700"/>
            <a:ext cx="1984508" cy="700366"/>
          </a:xfrm>
          <a:custGeom>
            <a:avLst/>
            <a:gdLst/>
            <a:ahLst/>
            <a:cxnLst/>
            <a:rect l="l" t="t" r="r" b="b"/>
            <a:pathLst>
              <a:path w="1984508" h="700366">
                <a:moveTo>
                  <a:pt x="0" y="0"/>
                </a:moveTo>
                <a:lnTo>
                  <a:pt x="1984508" y="0"/>
                </a:lnTo>
                <a:lnTo>
                  <a:pt x="1984508" y="700366"/>
                </a:lnTo>
                <a:lnTo>
                  <a:pt x="0" y="70036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28" name="Freeform 28"/>
          <p:cNvSpPr/>
          <p:nvPr/>
        </p:nvSpPr>
        <p:spPr>
          <a:xfrm>
            <a:off x="16679664" y="9396134"/>
            <a:ext cx="1379736" cy="685240"/>
          </a:xfrm>
          <a:custGeom>
            <a:avLst/>
            <a:gdLst/>
            <a:ahLst/>
            <a:cxnLst/>
            <a:rect l="l" t="t" r="r" b="b"/>
            <a:pathLst>
              <a:path w="1379736" h="685240">
                <a:moveTo>
                  <a:pt x="0" y="0"/>
                </a:moveTo>
                <a:lnTo>
                  <a:pt x="1379736" y="0"/>
                </a:lnTo>
                <a:lnTo>
                  <a:pt x="1379736" y="685239"/>
                </a:lnTo>
                <a:lnTo>
                  <a:pt x="0" y="685239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b="-13259"/>
            </a:stretch>
          </a:blipFill>
        </p:spPr>
      </p:sp>
      <p:sp>
        <p:nvSpPr>
          <p:cNvPr id="29" name="TextBox 29"/>
          <p:cNvSpPr txBox="1"/>
          <p:nvPr/>
        </p:nvSpPr>
        <p:spPr>
          <a:xfrm>
            <a:off x="1932718" y="58720"/>
            <a:ext cx="14184065" cy="8188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  <a:spcBef>
                <a:spcPct val="0"/>
              </a:spcBef>
            </a:pPr>
            <a:r>
              <a:rPr lang="en-US" sz="4000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se </a:t>
            </a:r>
            <a:r>
              <a:rPr lang="en-US" sz="4000" dirty="0" err="1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comunica</a:t>
            </a:r>
            <a:r>
              <a:rPr lang="en-US" sz="4000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investigação</a:t>
            </a:r>
            <a:r>
              <a:rPr lang="en-US" sz="4000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jurídica</a:t>
            </a:r>
            <a:endParaRPr lang="en-US" sz="4000" dirty="0">
              <a:solidFill>
                <a:srgbClr val="6E533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4940488" y="862549"/>
            <a:ext cx="8243441" cy="7016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1600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 Graça; Niedja Santos; Marcelly Gullo (2024) </a:t>
            </a:r>
          </a:p>
          <a:p>
            <a:pPr algn="ctr">
              <a:lnSpc>
                <a:spcPts val="2800"/>
              </a:lnSpc>
            </a:pPr>
            <a:r>
              <a:rPr lang="en-US" sz="1600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Jurídico da </a:t>
            </a:r>
            <a:r>
              <a:rPr lang="en-US" sz="1600" dirty="0" err="1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Faculdade</a:t>
            </a:r>
            <a:r>
              <a:rPr lang="en-US" sz="1600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600" dirty="0" err="1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Direito</a:t>
            </a:r>
            <a:r>
              <a:rPr lang="en-US" sz="1600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Universidade de Coimbra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355993" y="1884997"/>
            <a:ext cx="17465236" cy="7694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72"/>
              </a:lnSpc>
              <a:spcBef>
                <a:spcPct val="0"/>
              </a:spcBef>
            </a:pPr>
            <a:r>
              <a:rPr lang="en-US" sz="2800" dirty="0" err="1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800" dirty="0" err="1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atividades</a:t>
            </a:r>
            <a:r>
              <a:rPr lang="en-US" sz="2800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800" dirty="0" err="1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comunicação</a:t>
            </a:r>
            <a:r>
              <a:rPr lang="en-US" sz="2800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pública</a:t>
            </a:r>
            <a:r>
              <a:rPr lang="en-US" sz="2800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800" dirty="0" err="1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investigação</a:t>
            </a:r>
            <a:r>
              <a:rPr lang="en-US" sz="2800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jurídica</a:t>
            </a:r>
            <a:r>
              <a:rPr lang="en-US" sz="2800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estão</a:t>
            </a:r>
            <a:r>
              <a:rPr lang="en-US" sz="2800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envolvidos</a:t>
            </a:r>
            <a:r>
              <a:rPr lang="en-US" sz="2800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/as </a:t>
            </a:r>
            <a:r>
              <a:rPr lang="en-US" sz="2800" dirty="0" err="1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US" sz="2800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/as </a:t>
            </a:r>
            <a:r>
              <a:rPr lang="en-US" sz="2800" dirty="0" err="1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investigadores</a:t>
            </a:r>
            <a:r>
              <a:rPr lang="en-US" sz="2800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/as de </a:t>
            </a:r>
            <a:r>
              <a:rPr lang="en-US" sz="2800" dirty="0" err="1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direito</a:t>
            </a:r>
            <a:r>
              <a:rPr lang="en-US" sz="2800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FDUC/IJ? </a:t>
            </a: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6C41761B-0417-45C5-AF48-6D511E3321D8}"/>
              </a:ext>
            </a:extLst>
          </p:cNvPr>
          <p:cNvSpPr/>
          <p:nvPr/>
        </p:nvSpPr>
        <p:spPr>
          <a:xfrm>
            <a:off x="16535400" y="9971901"/>
            <a:ext cx="13532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200" dirty="0">
                <a:solidFill>
                  <a:srgbClr val="46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UIDB/</a:t>
            </a:r>
            <a:r>
              <a:rPr lang="pt-PT" sz="1050" dirty="0">
                <a:solidFill>
                  <a:srgbClr val="46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04643/2020</a:t>
            </a:r>
            <a:r>
              <a:rPr lang="pt-PT" sz="1200" dirty="0">
                <a:solidFill>
                  <a:srgbClr val="460F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﻿</a:t>
            </a:r>
            <a:endParaRPr lang="pt-PT" sz="1200" b="0" i="0" dirty="0">
              <a:solidFill>
                <a:srgbClr val="460F0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2A2B913A-ABEA-4120-8752-7E5C809596A5}"/>
              </a:ext>
            </a:extLst>
          </p:cNvPr>
          <p:cNvSpPr/>
          <p:nvPr/>
        </p:nvSpPr>
        <p:spPr>
          <a:xfrm>
            <a:off x="16116783" y="1268700"/>
            <a:ext cx="18886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📨</a:t>
            </a:r>
            <a:r>
              <a:rPr lang="en-US" sz="1400" dirty="0">
                <a:solidFill>
                  <a:srgbClr val="6E5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msgraca@ij.uc.pt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66</Words>
  <Application>Microsoft Office PowerPoint</Application>
  <PresentationFormat>Personalizados</PresentationFormat>
  <Paragraphs>7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Como se comunica investigação jurídica</dc:title>
  <dc:creator>FDUC</dc:creator>
  <cp:lastModifiedBy>Marta Graça</cp:lastModifiedBy>
  <cp:revision>9</cp:revision>
  <dcterms:created xsi:type="dcterms:W3CDTF">2006-08-16T00:00:00Z</dcterms:created>
  <dcterms:modified xsi:type="dcterms:W3CDTF">2024-05-07T13:24:35Z</dcterms:modified>
  <dc:identifier>DAGD5DHZ1-Y</dc:identifier>
</cp:coreProperties>
</file>