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250" d="100"/>
          <a:sy n="250" d="100"/>
        </p:scale>
        <p:origin x="-5818" y="-37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FDEE5-6F96-44E5-8415-285139000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C69DE9-273E-B056-3F82-0DEF0A066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46937-E8AD-F38F-20B6-E5AAED75B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4A963-6162-5366-1A54-7B9648D82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E597A-89A1-C75C-007E-274BA33E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7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CACD-C925-0D36-AA19-DDC1465DF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ADAB31-3F0F-E228-8DB7-131E74C6DA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572FE-B5B0-7075-9DB4-602AE727B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6B33F-C150-8725-68FD-357F11249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F567C-B664-9D82-93ED-43044B7EF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56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255439-FACB-E01B-73C9-F3E5E1A987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9D23BC-D2EC-ED5E-1F56-C64E80ADD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811E3-4A66-AAC4-4F02-F7E233268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0EEF2-AA35-B6FE-4D35-A3D5D0A48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B2E65-E1F0-736A-F732-DBF7767E3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50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7652A-6260-0061-EB82-EF95841E8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3CE43-87FA-AD3B-5800-A119B735B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3ACB3-A231-65B2-6F97-4BB605914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CED18-56B0-CC70-E1F3-8916BAE8D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CD747-B25D-2441-C0F1-8E51D0D49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AF8BE-1CC7-378A-132D-D52EF6128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56E78-B7D3-ADB1-1865-26182AFCB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049B6-F27F-D19E-744C-2C8802F0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C2D3E-A40C-8069-37AC-7B089C796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0521B-80A4-DFCF-A48A-7EB71C812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4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AE9A9-7CD8-F4AF-9B09-31C6CA829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AD541-83CE-779D-6B0D-94AC12518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A360C-1D0C-4F64-E1AE-21AD536B1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F586F-97FF-339A-CBDC-4333428A2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89F24-D26F-34B7-40E4-44D5F747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5ECA73-417F-EF21-77AE-A1D33106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55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07C51-89C6-54A3-771A-059F1DAA0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EB2FE-D14D-B2FD-494A-F8EF0B421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952C85-DF50-65B6-A915-D607E7F15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BD5BBB-F035-0E40-9359-F0739CD35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D87E1B-0EDE-E1EE-C850-257A01135C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E7845-3EF3-2127-38A4-21D936C4D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2B4BA3-31C0-51DB-3FDD-6A8319C05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CB3318-FDE5-E6DD-2E55-F805AC622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67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3BCE2-3286-CEC2-A6AD-8A81ACAF9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00959D-8C3B-CF12-8C84-C44CB7A3C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5D1A66-DECC-C8F5-42AB-5172AD4D0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C662EC-0E92-0CE2-C2A3-495DF4447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80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F9F7F2-B81E-5846-0982-F9EE0A73D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6306D0-266C-7591-215C-B15A1D9E1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D758E-D1C5-E3AF-CE2C-968001FFF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87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3A9DA-6A30-14F3-04F6-F5497BF3D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83BC9-6D58-6688-BA18-5AE70EE5E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606A9-5B01-C89C-BB05-C2685459D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439CEE-15BF-858D-4527-5B2A953F0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92330-EAF2-F316-7F65-B9F9BB166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6F917F-B898-558A-4DCA-872BE1874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157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99B40-BF49-A9B7-AA53-1F72B1004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19BB8B-7818-587E-6216-A5C6A1DAC1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CAAEB-81D8-C304-A401-92B0C31C9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23B53-4B10-8A92-C0F9-2C0B4B310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AFF063-BC74-BAE8-F2C7-18F5264DF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3D5F3-45C8-A335-BBCD-735ECE5C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49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2FE1DB-D944-16BA-6E7A-35A817491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1A5A77-A4A8-6EE6-F916-F84AE925B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8BD29-45AF-91B2-F161-D8ECD27C42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A3CEF9-080D-456A-A127-4556C983ED29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E1E6F-1973-5852-F415-DD41F7E95D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D1D08-2C80-A090-2719-71927226A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5FC654-3ECB-466C-B360-D13CFD983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76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computer&#10;&#10;Description automatically generated with medium confidence">
            <a:extLst>
              <a:ext uri="{FF2B5EF4-FFF2-40B4-BE49-F238E27FC236}">
                <a16:creationId xmlns:a16="http://schemas.microsoft.com/office/drawing/2014/main" id="{BB5570FA-559C-5184-A805-C65A52A32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283"/>
            <a:ext cx="12192000" cy="656743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108B222-E759-29D7-36E8-2B6B74E7A0C1}"/>
              </a:ext>
            </a:extLst>
          </p:cNvPr>
          <p:cNvSpPr/>
          <p:nvPr/>
        </p:nvSpPr>
        <p:spPr>
          <a:xfrm>
            <a:off x="9435402" y="145283"/>
            <a:ext cx="2756598" cy="10705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C5F3A9C-4C86-6351-4ACB-B39844CD8063}"/>
              </a:ext>
            </a:extLst>
          </p:cNvPr>
          <p:cNvCxnSpPr>
            <a:cxnSpLocks/>
          </p:cNvCxnSpPr>
          <p:nvPr/>
        </p:nvCxnSpPr>
        <p:spPr>
          <a:xfrm>
            <a:off x="9435402" y="619237"/>
            <a:ext cx="2874362" cy="0"/>
          </a:xfrm>
          <a:prstGeom prst="line">
            <a:avLst/>
          </a:prstGeom>
          <a:ln w="6350">
            <a:solidFill>
              <a:srgbClr val="D4D4D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0CA696-ECF1-74C2-6E5A-4AF6C30A0BE9}"/>
              </a:ext>
            </a:extLst>
          </p:cNvPr>
          <p:cNvCxnSpPr>
            <a:cxnSpLocks/>
          </p:cNvCxnSpPr>
          <p:nvPr/>
        </p:nvCxnSpPr>
        <p:spPr>
          <a:xfrm>
            <a:off x="9435402" y="1054339"/>
            <a:ext cx="2874362" cy="0"/>
          </a:xfrm>
          <a:prstGeom prst="line">
            <a:avLst/>
          </a:prstGeom>
          <a:ln w="6350">
            <a:solidFill>
              <a:srgbClr val="D4D4D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25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fc53471@alunos.fc.ul.pt</dc:creator>
  <cp:lastModifiedBy>fc53471@alunos.fc.ul.pt</cp:lastModifiedBy>
  <cp:revision>1</cp:revision>
  <dcterms:created xsi:type="dcterms:W3CDTF">2024-05-07T21:56:09Z</dcterms:created>
  <dcterms:modified xsi:type="dcterms:W3CDTF">2024-05-07T22:22:30Z</dcterms:modified>
</cp:coreProperties>
</file>